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1090774" r:id="rId2"/>
    <p:sldId id="11090777" r:id="rId3"/>
    <p:sldId id="11090775" r:id="rId4"/>
    <p:sldId id="11090776" r:id="rId5"/>
    <p:sldId id="11090778" r:id="rId6"/>
    <p:sldId id="11090760" r:id="rId7"/>
  </p:sldIdLst>
  <p:sldSz cx="24384000" cy="13716000"/>
  <p:notesSz cx="6858000" cy="9144000"/>
  <p:custDataLst>
    <p:tags r:id="rId10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FFFFFF"/>
        </a:solidFill>
        <a:effectLst/>
        <a:uFillTx/>
        <a:latin typeface="HYQiHei-35S Thin"/>
        <a:ea typeface="HYQiHei-35S Thin"/>
        <a:cs typeface="HYQiHei-35S Thin"/>
        <a:sym typeface="HYQiHei-35S Thin"/>
      </a:defRPr>
    </a:lvl1pPr>
    <a:lvl2pPr marL="0" marR="0" indent="22860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FFFFFF"/>
        </a:solidFill>
        <a:effectLst/>
        <a:uFillTx/>
        <a:latin typeface="HYQiHei-35S Thin"/>
        <a:ea typeface="HYQiHei-35S Thin"/>
        <a:cs typeface="HYQiHei-35S Thin"/>
        <a:sym typeface="HYQiHei-35S Thin"/>
      </a:defRPr>
    </a:lvl2pPr>
    <a:lvl3pPr marL="0" marR="0" indent="45720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FFFFFF"/>
        </a:solidFill>
        <a:effectLst/>
        <a:uFillTx/>
        <a:latin typeface="HYQiHei-35S Thin"/>
        <a:ea typeface="HYQiHei-35S Thin"/>
        <a:cs typeface="HYQiHei-35S Thin"/>
        <a:sym typeface="HYQiHei-35S Thin"/>
      </a:defRPr>
    </a:lvl3pPr>
    <a:lvl4pPr marL="0" marR="0" indent="68580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FFFFFF"/>
        </a:solidFill>
        <a:effectLst/>
        <a:uFillTx/>
        <a:latin typeface="HYQiHei-35S Thin"/>
        <a:ea typeface="HYQiHei-35S Thin"/>
        <a:cs typeface="HYQiHei-35S Thin"/>
        <a:sym typeface="HYQiHei-35S Thin"/>
      </a:defRPr>
    </a:lvl4pPr>
    <a:lvl5pPr marL="0" marR="0" indent="91440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FFFFFF"/>
        </a:solidFill>
        <a:effectLst/>
        <a:uFillTx/>
        <a:latin typeface="HYQiHei-35S Thin"/>
        <a:ea typeface="HYQiHei-35S Thin"/>
        <a:cs typeface="HYQiHei-35S Thin"/>
        <a:sym typeface="HYQiHei-35S Thin"/>
      </a:defRPr>
    </a:lvl5pPr>
    <a:lvl6pPr marL="0" marR="0" indent="114300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FFFFFF"/>
        </a:solidFill>
        <a:effectLst/>
        <a:uFillTx/>
        <a:latin typeface="HYQiHei-35S Thin"/>
        <a:ea typeface="HYQiHei-35S Thin"/>
        <a:cs typeface="HYQiHei-35S Thin"/>
        <a:sym typeface="HYQiHei-35S Thin"/>
      </a:defRPr>
    </a:lvl6pPr>
    <a:lvl7pPr marL="0" marR="0" indent="137160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FFFFFF"/>
        </a:solidFill>
        <a:effectLst/>
        <a:uFillTx/>
        <a:latin typeface="HYQiHei-35S Thin"/>
        <a:ea typeface="HYQiHei-35S Thin"/>
        <a:cs typeface="HYQiHei-35S Thin"/>
        <a:sym typeface="HYQiHei-35S Thin"/>
      </a:defRPr>
    </a:lvl7pPr>
    <a:lvl8pPr marL="0" marR="0" indent="160020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FFFFFF"/>
        </a:solidFill>
        <a:effectLst/>
        <a:uFillTx/>
        <a:latin typeface="HYQiHei-35S Thin"/>
        <a:ea typeface="HYQiHei-35S Thin"/>
        <a:cs typeface="HYQiHei-35S Thin"/>
        <a:sym typeface="HYQiHei-35S Thin"/>
      </a:defRPr>
    </a:lvl8pPr>
    <a:lvl9pPr marL="0" marR="0" indent="182880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FFFFFF"/>
        </a:solidFill>
        <a:effectLst/>
        <a:uFillTx/>
        <a:latin typeface="HYQiHei-35S Thin"/>
        <a:ea typeface="HYQiHei-35S Thin"/>
        <a:cs typeface="HYQiHei-35S Thin"/>
        <a:sym typeface="HYQiHei-35S Thin"/>
      </a:defRPr>
    </a:lvl9pPr>
  </p:defaultTextStyle>
  <p:extLst>
    <p:ext uri="{EFAFB233-063F-42B5-8137-9DF3F51BA10A}">
      <p15:sldGuideLst xmlns:p15="http://schemas.microsoft.com/office/powerpoint/2012/main">
        <p15:guide id="1" orient="horz" pos="4387" userDrawn="1">
          <p15:clr>
            <a:srgbClr val="A4A3A4"/>
          </p15:clr>
        </p15:guide>
        <p15:guide id="2" pos="7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alma01" initials="" lastIdx="142" clrIdx="0"/>
  <p:cmAuthor id="223" name="未知用户133" initials="未" lastIdx="21" clrIdx="4"/>
  <p:cmAuthor id="1" name="戢 秦爽" initials="戢" lastIdx="1" clrIdx="0"/>
  <p:cmAuthor id="224" name="未知用户134" initials="未" lastIdx="1" clrIdx="1"/>
  <p:cmAuthor id="2" name="少芳 郑" initials="少" lastIdx="1" clrIdx="1"/>
  <p:cmAuthor id="225" name="未知用户135" initials="未" lastIdx="1" clrIdx="0"/>
  <p:cmAuthor id="3" name="荣义生" initials="荣" lastIdx="7" clrIdx="0"/>
  <p:cmAuthor id="226" name="未知用户137" initials="未" lastIdx="1" clrIdx="0"/>
  <p:cmAuthor id="4" name="未知用户28" initials="未" lastIdx="1" clrIdx="0"/>
  <p:cmAuthor id="227" name="未知用户146" initials="未" lastIdx="1" clrIdx="0"/>
  <p:cmAuthor id="5" name="未知用户29" initials="未" lastIdx="1" clrIdx="0"/>
  <p:cmAuthor id="228" name="未知用户138" initials="未" lastIdx="1" clrIdx="0"/>
  <p:cmAuthor id="6" name="未知用户30" initials="未" lastIdx="4" clrIdx="0"/>
  <p:cmAuthor id="229" name="未知用户141" initials="未" lastIdx="2" clrIdx="0"/>
  <p:cmAuthor id="7" name="yanghuawei" initials="y" lastIdx="1" clrIdx="2"/>
  <p:cmAuthor id="230" name="未知用户142" initials="未" lastIdx="2" clrIdx="1"/>
  <p:cmAuthor id="8" name="yangkun" initials="y" lastIdx="0" clrIdx="0"/>
  <p:cmAuthor id="231" name="未知用户143" initials="未" lastIdx="16" clrIdx="2"/>
  <p:cmAuthor id="9" name="殷 海林" initials="殷" lastIdx="1" clrIdx="3"/>
  <p:cmAuthor id="232" name="未知用户144" initials="未" lastIdx="0" clrIdx="0"/>
  <p:cmAuthor id="10" name="Lenovo User" initials="L" lastIdx="1" clrIdx="0"/>
  <p:cmAuthor id="233" name="志斌 杜" initials="志" lastIdx="6" clrIdx="103"/>
  <p:cmAuthor id="11" name="Administrator" initials="A" lastIdx="1" clrIdx="4"/>
  <p:cmAuthor id="234" name="未知用户101" initials="未" lastIdx="3" clrIdx="0"/>
  <p:cmAuthor id="12" name="hys2" initials="h" lastIdx="1" clrIdx="0"/>
  <p:cmAuthor id="235" name="Rob Hart" initials="R" lastIdx="2" clrIdx="0"/>
  <p:cmAuthor id="13" name="赵兰玉" initials="赵" lastIdx="1" clrIdx="0"/>
  <p:cmAuthor id="236" name="Pei" initials="P" lastIdx="0" clrIdx="1"/>
  <p:cmAuthor id="14" name="朱绍春" initials="朱" lastIdx="13" clrIdx="0"/>
  <p:cmAuthor id="237" name="Ying Li" initials="Y" lastIdx="1" clrIdx="2"/>
  <p:cmAuthor id="15" name="Windows 用户" initials="W" lastIdx="1" clrIdx="2"/>
  <p:cmAuthor id="238" name="lou cynthia" initials="l" lastIdx="1" clrIdx="0"/>
  <p:cmAuthor id="16" name="邹洋" initials="邹" lastIdx="2" clrIdx="0"/>
  <p:cmAuthor id="17" name="杜娇龙" initials="杜" lastIdx="2" clrIdx="1"/>
  <p:cmAuthor id="240" name="马红" initials="马" lastIdx="7" clrIdx="0"/>
  <p:cmAuthor id="18" name="孟祥超" initials="孟" lastIdx="2" clrIdx="1"/>
  <p:cmAuthor id="241" name="黄永虎" initials="黄" lastIdx="1" clrIdx="104"/>
  <p:cmAuthor id="19" name="王习习" initials="王" lastIdx="2" clrIdx="0"/>
  <p:cmAuthor id="242" name="侯慧娟" initials="侯" lastIdx="1" clrIdx="105"/>
  <p:cmAuthor id="20" name="贡鑫" initials="贡" lastIdx="2" clrIdx="0"/>
  <p:cmAuthor id="243" name="张晓敏" initials="张" lastIdx="1" clrIdx="130"/>
  <p:cmAuthor id="21" name="Qingyunli" initials="Q" lastIdx="24" clrIdx="0"/>
  <p:cmAuthor id="244" name="秋君" initials="秋君" lastIdx="1" clrIdx="131"/>
  <p:cmAuthor id="22" name="administrator1" initials="a" lastIdx="16" clrIdx="2"/>
  <p:cmAuthor id="23" name="李慧芳" initials="李" lastIdx="1" clrIdx="4"/>
  <p:cmAuthor id="24" name="杜雪梅" initials="杜" lastIdx="1" clrIdx="0"/>
  <p:cmAuthor id="25" name="王向羽" initials="王" lastIdx="1" clrIdx="0"/>
  <p:cmAuthor id="26" name="仝德志" initials="仝" lastIdx="1" clrIdx="0"/>
  <p:cmAuthor id="27" name="晏峰" initials="晏" lastIdx="1" clrIdx="5"/>
  <p:cmAuthor id="28" name="马静" initials="马" lastIdx="0" clrIdx="0"/>
  <p:cmAuthor id="29" name="吴军" initials="吴" lastIdx="1" clrIdx="0"/>
  <p:cmAuthor id="30" name="liying" initials="l" lastIdx="11" clrIdx="0"/>
  <p:cmAuthor id="31" name="Microsoft Office 用户" initials="M" lastIdx="1" clrIdx="6"/>
  <p:cmAuthor id="32" name="张钦" initials="张" lastIdx="4" clrIdx="4"/>
  <p:cmAuthor id="33" name="番茄花园" initials="番" lastIdx="1" clrIdx="0"/>
  <p:cmAuthor id="34" name="nine" initials="n" lastIdx="1" clrIdx="0"/>
  <p:cmAuthor id="35" name="刘馨瑶" initials="刘" lastIdx="2" clrIdx="7"/>
  <p:cmAuthor id="36" name="涛娜" initials="涛" lastIdx="1" clrIdx="11"/>
  <p:cmAuthor id="37" name="evil" initials="e" lastIdx="0" clrIdx="0"/>
  <p:cmAuthor id="38" name="桓蕾" initials="桓" lastIdx="1" clrIdx="101"/>
  <p:cmAuthor id="39" name="秦 斐" initials="秦" lastIdx="1" clrIdx="8"/>
  <p:cmAuthor id="40" name="lenovo" initials="l" lastIdx="2" clrIdx="45"/>
  <p:cmAuthor id="41" name="dell" initials="d" lastIdx="1" clrIdx="4"/>
  <p:cmAuthor id="42" name="鲍华明" initials="鲍" lastIdx="1" clrIdx="0"/>
  <p:cmAuthor id="43" name="蓝 翊嘉" initials="蓝" lastIdx="2" clrIdx="9"/>
  <p:cmAuthor id="44" name="刘广艳" initials="刘" lastIdx="10" clrIdx="1"/>
  <p:cmAuthor id="45" name="叶得会" initials="叶" lastIdx="8" clrIdx="0"/>
  <p:cmAuthor id="46" name="邹积逊" initials="邹" lastIdx="1" clrIdx="0"/>
  <p:cmAuthor id="47" name="李刚" initials="李" lastIdx="3" clrIdx="0"/>
  <p:cmAuthor id="48" name="未知用户6" initials="未" lastIdx="1" clrIdx="0"/>
  <p:cmAuthor id="49" name="孙大威" initials="孙" lastIdx="24" clrIdx="4"/>
  <p:cmAuthor id="50" name="未知用户8" initials="未" lastIdx="1" clrIdx="0"/>
  <p:cmAuthor id="51" name="王志虎" initials="王" lastIdx="1" clrIdx="24"/>
  <p:cmAuthor id="52" name="未知用户7" initials="未" lastIdx="1" clrIdx="0"/>
  <p:cmAuthor id="53" name="徐杰" initials="徐" lastIdx="1" clrIdx="0"/>
  <p:cmAuthor id="54" name="未知用户9" initials="未" lastIdx="1" clrIdx="0"/>
  <p:cmAuthor id="55" name="Yuan Hu" initials="Y" lastIdx="1" clrIdx="0"/>
  <p:cmAuthor id="56" name="USER" initials="U" lastIdx="18" clrIdx="0"/>
  <p:cmAuthor id="57" name="郝志永" initials="郝" lastIdx="2" clrIdx="4"/>
  <p:cmAuthor id="58" name="未知用户17" initials="未" lastIdx="1" clrIdx="1"/>
  <p:cmAuthor id="59" name="郭 里芬" initials="郭" lastIdx="0" clrIdx="1"/>
  <p:cmAuthor id="60" name="未知用户18" initials="未" lastIdx="1" clrIdx="0"/>
  <p:cmAuthor id="61" name="未知用户" initials="未" lastIdx="2" clrIdx="0"/>
  <p:cmAuthor id="62" name="未知用户20" initials="未" lastIdx="1" clrIdx="0"/>
  <p:cmAuthor id="63" name="原鹏" initials="原" lastIdx="1" clrIdx="34"/>
  <p:cmAuthor id="64" name="未知用户19" initials="未" lastIdx="1" clrIdx="0"/>
  <p:cmAuthor id="65" name="hyrx05" initials="h" lastIdx="3" clrIdx="5"/>
  <p:cmAuthor id="66" name="Lzy" initials="L" lastIdx="1" clrIdx="0"/>
  <p:cmAuthor id="67" name="lijin" initials="l" lastIdx="33" clrIdx="0"/>
  <p:cmAuthor id="68" name="胡凯" initials="胡" lastIdx="1" clrIdx="127"/>
  <p:cmAuthor id="69" name="张静" initials="张" lastIdx="9" clrIdx="0"/>
  <p:cmAuthor id="70" name="56570" initials="5" lastIdx="1" clrIdx="128"/>
  <p:cmAuthor id="71" name="未知用户22" initials="未" lastIdx="34" clrIdx="0"/>
  <p:cmAuthor id="72" name="吕志勇" initials="吕" lastIdx="8" clrIdx="0"/>
  <p:cmAuthor id="73" name="rq fan" initials="r" lastIdx="3" clrIdx="1"/>
  <p:cmAuthor id="74" name="何已龙" initials="何" lastIdx="2" clrIdx="2"/>
  <p:cmAuthor id="75" name="张雁" initials="张" lastIdx="1" clrIdx="19"/>
  <p:cmAuthor id="76" name="陈桂枝" initials="陈" lastIdx="1" clrIdx="0"/>
  <p:cmAuthor id="77" name="未知用户12" initials="未" lastIdx="1" clrIdx="0"/>
  <p:cmAuthor id="78" name="Microsoft 帐户" initials="M" lastIdx="1" clrIdx="0"/>
  <p:cmAuthor id="79" name="刘艳龙" initials="刘" lastIdx="1" clrIdx="0"/>
  <p:cmAuthor id="80" name="李威" initials="李" lastIdx="1" clrIdx="3"/>
  <p:cmAuthor id="81" name="李明" initials="李" lastIdx="4" clrIdx="73"/>
  <p:cmAuthor id="82" name="未知用户1" initials="未" lastIdx="1" clrIdx="3"/>
  <p:cmAuthor id="83" name="朱悦龙" initials="朱" lastIdx="1" clrIdx="0"/>
  <p:cmAuthor id="84" name="未知用户2" initials="未" lastIdx="0" clrIdx="0"/>
  <p:cmAuthor id="85" name="吴铁映" initials="吴" lastIdx="1" clrIdx="34"/>
  <p:cmAuthor id="86" name="未知用户3" initials="未" lastIdx="4" clrIdx="1"/>
  <p:cmAuthor id="87" name="未知用户13" initials="未" lastIdx="4" clrIdx="28"/>
  <p:cmAuthor id="88" name="微软用户" initials="微" lastIdx="0" clrIdx="0"/>
  <p:cmAuthor id="89" name="thinkpad" initials="t" lastIdx="2" clrIdx="0"/>
  <p:cmAuthor id="90" name="刘传坤" initials="刘" lastIdx="14" clrIdx="0"/>
  <p:cmAuthor id="91" name="panhong" initials="p" lastIdx="18" clrIdx="0"/>
  <p:cmAuthor id="92" name="未知用户4" initials="未" lastIdx="5" clrIdx="2"/>
  <p:cmAuthor id="93" name="未知用户5" initials="未" lastIdx="4" clrIdx="3"/>
  <p:cmAuthor id="94" name="李丽华" initials="李" lastIdx="12" clrIdx="1"/>
  <p:cmAuthor id="95" name="jl liu" initials="j" lastIdx="4" clrIdx="0"/>
  <p:cmAuthor id="96" name="China" initials="C" lastIdx="1" clrIdx="1"/>
  <p:cmAuthor id="97" name="未定义" initials="未" lastIdx="2" clrIdx="0"/>
  <p:cmAuthor id="98" name="张惠" initials="张" lastIdx="1" clrIdx="0"/>
  <p:cmAuthor id="268064162" name="金鱼·张晨·远想·项目经理" initials="金" lastIdx="0" clrIdx="0"/>
  <p:cmAuthor id="99" name="吴铭锐" initials="吴" lastIdx="2" clrIdx="0"/>
  <p:cmAuthor id="268064163" name="JOHNNY GAO" initials="JG" lastIdx="1" clrIdx="2"/>
  <p:cmAuthor id="100" name="李百秋" initials="李" lastIdx="3" clrIdx="21"/>
  <p:cmAuthor id="268064164" name="wangmeiyu2010@dingtalk.com" initials="w" lastIdx="1" clrIdx="13"/>
  <p:cmAuthor id="101" name="杨静" initials="杨" lastIdx="1" clrIdx="22"/>
  <p:cmAuthor id="102" name="Zhou, Judy" initials="Z" lastIdx="9" clrIdx="0"/>
  <p:cmAuthor id="103" name="范作霖" initials="范" lastIdx="1" clrIdx="22"/>
  <p:cmAuthor id="104" name="张立鑫" initials="张" lastIdx="1" clrIdx="23"/>
  <p:cmAuthor id="105" name="包珊珊" initials="包" lastIdx="7" clrIdx="23"/>
  <p:cmAuthor id="106" name="YuQing" initials="Y" lastIdx="9" clrIdx="0"/>
  <p:cmAuthor id="107" name="Youwen Sun" initials="Y" lastIdx="3" clrIdx="1"/>
  <p:cmAuthor id="108" name="未知" initials="未" lastIdx="1" clrIdx="0"/>
  <p:cmAuthor id="109" name="周满红" initials="周" lastIdx="24" clrIdx="0"/>
  <p:cmAuthor id="110" name="未知用户10" initials="未" lastIdx="9" clrIdx="0"/>
  <p:cmAuthor id="111" name="未知用户11" initials="未" lastIdx="1" clrIdx="0"/>
  <p:cmAuthor id="112" name="魏永生" initials="魏" lastIdx="4" clrIdx="17"/>
  <p:cmAuthor id="113" name="dingbo" initials="d" lastIdx="1" clrIdx="0"/>
  <p:cmAuthor id="114" name="郝崇" initials="郝" lastIdx="4" clrIdx="1"/>
  <p:cmAuthor id="115" name="吴杰" initials="吴" lastIdx="1" clrIdx="0"/>
  <p:cmAuthor id="116" name="刘丽仙" initials="刘" lastIdx="4" clrIdx="33"/>
  <p:cmAuthor id="117" name="陶川" initials="陶" lastIdx="1" clrIdx="0"/>
  <p:cmAuthor id="118" name="张杰" initials="张" lastIdx="7" clrIdx="0"/>
  <p:cmAuthor id="119" name="杨艳霞" initials="杨" lastIdx="34" clrIdx="1"/>
  <p:cmAuthor id="120" name="user" initials="u" lastIdx="502" clrIdx="0"/>
  <p:cmAuthor id="121" name="吕喜龙" initials="吕" lastIdx="10" clrIdx="0"/>
  <p:cmAuthor id="122" name="andres.x.gomez" initials="a" lastIdx="4" clrIdx="0"/>
  <p:cmAuthor id="123" name="丁芙蓉" initials="丁" lastIdx="4" clrIdx="1"/>
  <p:cmAuthor id="124" name="gtmc" initials="g" lastIdx="0" clrIdx="0"/>
  <p:cmAuthor id="125" name="chunsong_hu" initials="c" lastIdx="0" clrIdx="0"/>
  <p:cmAuthor id="126" name="未知用户23" initials="未" lastIdx="1" clrIdx="1"/>
  <p:cmAuthor id="127" name="未知用户24" initials="未" lastIdx="1" clrIdx="0"/>
  <p:cmAuthor id="128" name="未知用户25" initials="未" lastIdx="1" clrIdx="0"/>
  <p:cmAuthor id="129" name="未知用户26" initials="未" lastIdx="1" clrIdx="0"/>
  <p:cmAuthor id="130" name="未知用户27" initials="未" lastIdx="1" clrIdx="0"/>
  <p:cmAuthor id="132" name="大白兔" initials="大" lastIdx="1" clrIdx="131"/>
  <p:cmAuthor id="133" name="334857932@qq.com" initials="3" lastIdx="1" clrIdx="132"/>
  <p:cmAuthor id="134" name="KC" initials="K" lastIdx="1" clrIdx="133"/>
  <p:cmAuthor id="135" name="蒋凡（OPS）" initials="蒋凡（OPS）" lastIdx="1" clrIdx="134"/>
  <p:cmAuthor id="138" name="宋少霞" initials="宋" lastIdx="1" clrIdx="2"/>
  <p:cmAuthor id="139" name="陈 冠群" initials="陈" lastIdx="1" clrIdx="134"/>
  <p:cmAuthor id="140" name="樊佳佳" initials="樊" lastIdx="59" clrIdx="5"/>
  <p:cmAuthor id="142" name="新萝卜家园" initials="新" lastIdx="0" clrIdx="0"/>
  <p:cmAuthor id="144" name="lx" initials="l" lastIdx="2" clrIdx="0"/>
  <p:cmAuthor id="147" name="covslj" initials="c" lastIdx="4" clrIdx="0"/>
  <p:cmAuthor id="148" name="未知用户43" initials="未" lastIdx="3" clrIdx="0"/>
  <p:cmAuthor id="149" name="未知用户40" initials="未" lastIdx="21" clrIdx="4"/>
  <p:cmAuthor id="150" name="未知用户41" initials="未" lastIdx="1" clrIdx="1"/>
  <p:cmAuthor id="152" name="未知用户36" initials="未" lastIdx="2" clrIdx="0"/>
  <p:cmAuthor id="153" name="未知用户37" initials="未" lastIdx="2" clrIdx="1"/>
  <p:cmAuthor id="154" name="未知用户38" initials="未" lastIdx="16" clrIdx="2"/>
  <p:cmAuthor id="155" name="未知用户39" initials="未" lastIdx="0" clrIdx="0"/>
  <p:cmAuthor id="156" name="未知用户44" initials="未" lastIdx="3" clrIdx="0"/>
  <p:cmAuthor id="157" name="未知用户45" initials="未" lastIdx="21" clrIdx="4"/>
  <p:cmAuthor id="158" name="未知用户46" initials="未" lastIdx="1" clrIdx="1"/>
  <p:cmAuthor id="159" name="未知用户47" initials="未" lastIdx="1" clrIdx="0"/>
  <p:cmAuthor id="160" name="未知用户48" initials="未" lastIdx="1" clrIdx="0"/>
  <p:cmAuthor id="161" name="未知用户49" initials="未" lastIdx="1" clrIdx="0"/>
  <p:cmAuthor id="162" name="未知用户50" initials="未" lastIdx="1" clrIdx="0"/>
  <p:cmAuthor id="163" name="未知用户51" initials="未" lastIdx="4" clrIdx="0"/>
  <p:cmAuthor id="164" name="未知用户52" initials="未" lastIdx="13" clrIdx="0"/>
  <p:cmAuthor id="165" name="未知用户53" initials="未" lastIdx="2" clrIdx="0"/>
  <p:cmAuthor id="166" name="未知用户54" initials="未" lastIdx="2" clrIdx="1"/>
  <p:cmAuthor id="167" name="未知用户55" initials="未" lastIdx="16" clrIdx="2"/>
  <p:cmAuthor id="168" name="未知用户56" initials="未" lastIdx="0" clrIdx="0"/>
  <p:cmAuthor id="169" name="未知用户62" initials="未" lastIdx="3" clrIdx="0"/>
  <p:cmAuthor id="170" name="未知用户63" initials="未" lastIdx="21" clrIdx="4"/>
  <p:cmAuthor id="171" name="未知用户64" initials="未" lastIdx="1" clrIdx="1"/>
  <p:cmAuthor id="172" name="未知用户65" initials="未" lastIdx="1" clrIdx="0"/>
  <p:cmAuthor id="173" name="未知用户66" initials="未" lastIdx="1" clrIdx="0"/>
  <p:cmAuthor id="174" name="未知用户67" initials="未" lastIdx="1" clrIdx="0"/>
  <p:cmAuthor id="175" name="未知用户68" initials="未" lastIdx="1" clrIdx="0"/>
  <p:cmAuthor id="176" name="未知用户69" initials="未" lastIdx="4" clrIdx="0"/>
  <p:cmAuthor id="177" name="未知用户70" initials="未" lastIdx="13" clrIdx="0"/>
  <p:cmAuthor id="178" name="未知用户71" initials="未" lastIdx="2" clrIdx="0"/>
  <p:cmAuthor id="179" name="未知用户72" initials="未" lastIdx="2" clrIdx="1"/>
  <p:cmAuthor id="180" name="未知用户73" initials="未" lastIdx="16" clrIdx="2"/>
  <p:cmAuthor id="181" name="未知用户74" initials="未" lastIdx="0" clrIdx="0"/>
  <p:cmAuthor id="182" name="未知用户75" initials="未" lastIdx="3" clrIdx="0"/>
  <p:cmAuthor id="183" name="未知用户76" initials="未" lastIdx="21" clrIdx="4"/>
  <p:cmAuthor id="184" name="未知用户77" initials="未" lastIdx="1" clrIdx="1"/>
  <p:cmAuthor id="185" name="未知用户78" initials="未" lastIdx="1" clrIdx="0"/>
  <p:cmAuthor id="186" name="未知用户79" initials="未" lastIdx="1" clrIdx="0"/>
  <p:cmAuthor id="187" name="未知用户80" initials="未" lastIdx="1" clrIdx="0"/>
  <p:cmAuthor id="188" name="未知用户81" initials="未" lastIdx="1" clrIdx="0"/>
  <p:cmAuthor id="189" name="未知用户82" initials="未" lastIdx="4" clrIdx="0"/>
  <p:cmAuthor id="190" name="未知用户83" initials="未" lastIdx="13" clrIdx="0"/>
  <p:cmAuthor id="191" name="未知用户84" initials="未" lastIdx="2" clrIdx="0"/>
  <p:cmAuthor id="192" name="未知用户85" initials="未" lastIdx="2" clrIdx="1"/>
  <p:cmAuthor id="193" name="未知用户86" initials="未" lastIdx="16" clrIdx="2"/>
  <p:cmAuthor id="194" name="未知用户87" initials="未" lastIdx="0" clrIdx="0"/>
  <p:cmAuthor id="195" name="未知用户88" initials="未" lastIdx="3" clrIdx="0"/>
  <p:cmAuthor id="196" name="未知用户89" initials="未" lastIdx="21" clrIdx="4"/>
  <p:cmAuthor id="197" name="未知用户90" initials="未" lastIdx="1" clrIdx="1"/>
  <p:cmAuthor id="2972787" name="Dora_1121" initials="D" lastIdx="1" clrIdx="0"/>
  <p:cmAuthor id="198" name="未知用户91" initials="未" lastIdx="1" clrIdx="0"/>
  <p:cmAuthor id="199" name="未知用户92" initials="未" lastIdx="1" clrIdx="0"/>
  <p:cmAuthor id="200" name="未知用户93" initials="未" lastIdx="1" clrIdx="0"/>
  <p:cmAuthor id="201" name="未知用户94" initials="未" lastIdx="1" clrIdx="0"/>
  <p:cmAuthor id="202" name="未知用户95" initials="未" lastIdx="4" clrIdx="0"/>
  <p:cmAuthor id="203" name="未知用户96" initials="未" lastIdx="13" clrIdx="0"/>
  <p:cmAuthor id="204" name="未知用户97" initials="未" lastIdx="2" clrIdx="0"/>
  <p:cmAuthor id="205" name="未知用户98" initials="未" lastIdx="2" clrIdx="1"/>
  <p:cmAuthor id="206" name="未知用户99" initials="未" lastIdx="16" clrIdx="2"/>
  <p:cmAuthor id="207" name="未知用户100" initials="未" lastIdx="0" clrIdx="0"/>
  <p:cmAuthor id="211" name="Chris Kou" initials="C" lastIdx="1" clrIdx="0"/>
  <p:cmAuthor id="212" name="张金玉" initials="张" lastIdx="1" clrIdx="0"/>
  <p:cmAuthor id="213" name="周平" initials="周" lastIdx="0" clrIdx="0"/>
  <p:cmAuthor id="214" name="云峰 贾" initials="云" lastIdx="2" clrIdx="0"/>
  <p:cmAuthor id="215" name="永平 李" initials="永" lastIdx="1" clrIdx="4"/>
  <p:cmAuthor id="216" name="杨彦伟" initials="杨" lastIdx="3" clrIdx="0"/>
  <p:cmAuthor id="217" name="Azfar Mir" initials="A" lastIdx="130" clrIdx="0"/>
  <p:cmAuthor id="221" name="未知用户147" initials="未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2CB"/>
    <a:srgbClr val="853E12"/>
    <a:srgbClr val="070D17"/>
    <a:srgbClr val="010409"/>
    <a:srgbClr val="060608"/>
    <a:srgbClr val="07121F"/>
    <a:srgbClr val="2073BC"/>
    <a:srgbClr val="00ADBB"/>
    <a:srgbClr val="00D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5814" autoAdjust="0"/>
  </p:normalViewPr>
  <p:slideViewPr>
    <p:cSldViewPr snapToGrid="0" snapToObjects="1" showGuides="1">
      <p:cViewPr varScale="1">
        <p:scale>
          <a:sx n="43" d="100"/>
          <a:sy n="43" d="100"/>
        </p:scale>
        <p:origin x="715" y="106"/>
      </p:cViewPr>
      <p:guideLst>
        <p:guide orient="horz" pos="4387"/>
        <p:guide pos="7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>
        <a:latin typeface="+mj-lt"/>
        <a:ea typeface="+mj-ea"/>
        <a:cs typeface="+mj-cs"/>
        <a:sym typeface="PingFang SC Regular" panose="020B0400000000000000" charset="-122"/>
      </a:defRPr>
    </a:lvl1pPr>
    <a:lvl2pPr indent="228600" defTabSz="457200" latinLnBrk="0">
      <a:lnSpc>
        <a:spcPct val="118000"/>
      </a:lnSpc>
      <a:defRPr>
        <a:latin typeface="+mj-lt"/>
        <a:ea typeface="+mj-ea"/>
        <a:cs typeface="+mj-cs"/>
        <a:sym typeface="PingFang SC Regular" panose="020B0400000000000000" charset="-122"/>
      </a:defRPr>
    </a:lvl2pPr>
    <a:lvl3pPr indent="457200" defTabSz="457200" latinLnBrk="0">
      <a:lnSpc>
        <a:spcPct val="118000"/>
      </a:lnSpc>
      <a:defRPr>
        <a:latin typeface="+mj-lt"/>
        <a:ea typeface="+mj-ea"/>
        <a:cs typeface="+mj-cs"/>
        <a:sym typeface="PingFang SC Regular" panose="020B0400000000000000" charset="-122"/>
      </a:defRPr>
    </a:lvl3pPr>
    <a:lvl4pPr indent="685800" defTabSz="457200" latinLnBrk="0">
      <a:lnSpc>
        <a:spcPct val="118000"/>
      </a:lnSpc>
      <a:defRPr>
        <a:latin typeface="+mj-lt"/>
        <a:ea typeface="+mj-ea"/>
        <a:cs typeface="+mj-cs"/>
        <a:sym typeface="PingFang SC Regular" panose="020B0400000000000000" charset="-122"/>
      </a:defRPr>
    </a:lvl4pPr>
    <a:lvl5pPr indent="914400" defTabSz="457200" latinLnBrk="0">
      <a:lnSpc>
        <a:spcPct val="118000"/>
      </a:lnSpc>
      <a:defRPr>
        <a:latin typeface="+mj-lt"/>
        <a:ea typeface="+mj-ea"/>
        <a:cs typeface="+mj-cs"/>
        <a:sym typeface="PingFang SC Regular" panose="020B0400000000000000" charset="-122"/>
      </a:defRPr>
    </a:lvl5pPr>
    <a:lvl6pPr indent="1143000" defTabSz="457200" latinLnBrk="0">
      <a:lnSpc>
        <a:spcPct val="118000"/>
      </a:lnSpc>
      <a:defRPr>
        <a:latin typeface="+mj-lt"/>
        <a:ea typeface="+mj-ea"/>
        <a:cs typeface="+mj-cs"/>
        <a:sym typeface="PingFang SC Regular" panose="020B0400000000000000" charset="-122"/>
      </a:defRPr>
    </a:lvl6pPr>
    <a:lvl7pPr indent="1371600" defTabSz="457200" latinLnBrk="0">
      <a:lnSpc>
        <a:spcPct val="118000"/>
      </a:lnSpc>
      <a:defRPr>
        <a:latin typeface="+mj-lt"/>
        <a:ea typeface="+mj-ea"/>
        <a:cs typeface="+mj-cs"/>
        <a:sym typeface="PingFang SC Regular" panose="020B0400000000000000" charset="-122"/>
      </a:defRPr>
    </a:lvl7pPr>
    <a:lvl8pPr indent="1600200" defTabSz="457200" latinLnBrk="0">
      <a:lnSpc>
        <a:spcPct val="118000"/>
      </a:lnSpc>
      <a:defRPr>
        <a:latin typeface="+mj-lt"/>
        <a:ea typeface="+mj-ea"/>
        <a:cs typeface="+mj-cs"/>
        <a:sym typeface="PingFang SC Regular" panose="020B0400000000000000" charset="-122"/>
      </a:defRPr>
    </a:lvl8pPr>
    <a:lvl9pPr indent="1828800" defTabSz="457200" latinLnBrk="0">
      <a:lnSpc>
        <a:spcPct val="118000"/>
      </a:lnSpc>
      <a:defRPr>
        <a:latin typeface="+mj-lt"/>
        <a:ea typeface="+mj-ea"/>
        <a:cs typeface="+mj-cs"/>
        <a:sym typeface="PingFang SC Regular" panose="020B0400000000000000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 黑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416800"/>
            <a:ext cx="24384000" cy="6299200"/>
          </a:xfrm>
          <a:prstGeom prst="rect">
            <a:avLst/>
          </a:prstGeom>
          <a:ln w="3175">
            <a:miter lim="4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104" y="2056569"/>
            <a:ext cx="2097547" cy="575144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4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48364" y="11573882"/>
            <a:ext cx="287272" cy="275081"/>
          </a:xfrm>
          <a:prstGeom prst="rect">
            <a:avLst/>
          </a:prstGeom>
        </p:spPr>
        <p:txBody>
          <a:bodyPr lIns="38429" tIns="38429" rIns="38429" bIns="38429"/>
          <a:lstStyle>
            <a:lvl1pPr defTabSz="583565"/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3881670" y="3617983"/>
            <a:ext cx="16620658" cy="3516278"/>
          </a:xfrm>
          <a:prstGeom prst="rect">
            <a:avLst/>
          </a:prstGeom>
          <a:ln w="3175">
            <a:miter lim="400000"/>
          </a:ln>
        </p:spPr>
        <p:txBody>
          <a:bodyPr lIns="38429" tIns="38429" rIns="38429" bIns="38429" anchor="b">
            <a:normAutofit/>
          </a:bodyPr>
          <a:lstStyle/>
          <a:p>
            <a:r>
              <a:t>演示文稿标题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3881672" y="7114345"/>
            <a:ext cx="16620655" cy="1441098"/>
          </a:xfrm>
          <a:prstGeom prst="rect">
            <a:avLst/>
          </a:prstGeom>
          <a:ln w="3175">
            <a:miter lim="400000"/>
          </a:ln>
        </p:spPr>
        <p:txBody>
          <a:bodyPr lIns="38429" tIns="38429" rIns="38429" bIns="38429">
            <a:normAutofit/>
          </a:bodyPr>
          <a:lstStyle/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48363" y="11573881"/>
            <a:ext cx="287274" cy="275081"/>
          </a:xfrm>
          <a:prstGeom prst="rect">
            <a:avLst/>
          </a:prstGeom>
          <a:ln w="3175">
            <a:miter lim="400000"/>
          </a:ln>
        </p:spPr>
        <p:txBody>
          <a:bodyPr wrap="none" lIns="38429" tIns="38429" rIns="38429" bIns="38429" anchor="b">
            <a:spAutoFit/>
          </a:bodyPr>
          <a:lstStyle>
            <a:lvl1pPr defTabSz="584200">
              <a:lnSpc>
                <a:spcPct val="100000"/>
              </a:lnSpc>
              <a:defRPr sz="1400" spc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图像" descr="图像"/>
          <p:cNvPicPr>
            <a:picLocks noChangeAspect="1"/>
          </p:cNvPicPr>
          <p:nvPr/>
        </p:nvPicPr>
        <p:blipFill>
          <a:blip r:embed="rId5"/>
          <a:srcRect r="69452"/>
          <a:stretch>
            <a:fillRect/>
          </a:stretch>
        </p:blipFill>
        <p:spPr>
          <a:xfrm>
            <a:off x="23100913" y="564094"/>
            <a:ext cx="726968" cy="652524"/>
          </a:xfrm>
          <a:prstGeom prst="rect">
            <a:avLst/>
          </a:prstGeom>
          <a:ln w="3175">
            <a:miter lim="4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1pPr>
      <a:lvl2pPr marL="0" marR="0" indent="4572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2pPr>
      <a:lvl3pPr marL="0" marR="0" indent="9144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3pPr>
      <a:lvl4pPr marL="0" marR="0" indent="13716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4pPr>
      <a:lvl5pPr marL="0" marR="0" indent="18288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5pPr>
      <a:lvl6pPr marL="0" marR="0" indent="22860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6pPr>
      <a:lvl7pPr marL="0" marR="0" indent="27432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7pPr>
      <a:lvl8pPr marL="0" marR="0" indent="32004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8pPr>
      <a:lvl9pPr marL="0" marR="0" indent="36576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9pPr>
    </p:titleStyle>
    <p:bodyStyle>
      <a:lvl1pPr marL="0" marR="0" indent="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1pPr>
      <a:lvl2pPr marL="0" marR="0" indent="4572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2pPr>
      <a:lvl3pPr marL="0" marR="0" indent="9144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3pPr>
      <a:lvl4pPr marL="0" marR="0" indent="13716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4pPr>
      <a:lvl5pPr marL="0" marR="0" indent="18288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5pPr>
      <a:lvl6pPr marL="0" marR="0" indent="22860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6pPr>
      <a:lvl7pPr marL="0" marR="0" indent="27432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7pPr>
      <a:lvl8pPr marL="0" marR="0" indent="32004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8pPr>
      <a:lvl9pPr marL="0" marR="0" indent="3657600" algn="ctr" defTabSz="10909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440" baseline="0">
          <a:solidFill>
            <a:srgbClr val="EBEBEB"/>
          </a:solidFill>
          <a:uFillTx/>
          <a:latin typeface="PingFang SC Medium" panose="020B0400000000000000" charset="-122"/>
          <a:ea typeface="PingFang SC Medium" panose="020B0400000000000000" charset="-122"/>
          <a:cs typeface="PingFang SC Medium" panose="020B0400000000000000" charset="-122"/>
          <a:sym typeface="PingFang SC Medium" panose="020B0400000000000000" charset="-122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I 楼层穿越"/>
          <p:cNvSpPr txBox="1"/>
          <p:nvPr/>
        </p:nvSpPr>
        <p:spPr>
          <a:xfrm>
            <a:off x="415890" y="3197677"/>
            <a:ext cx="12114461" cy="4507865"/>
          </a:xfrm>
          <a:prstGeom prst="rect">
            <a:avLst/>
          </a:prstGeom>
          <a:solidFill>
            <a:srgbClr val="070D17">
              <a:alpha val="50000"/>
            </a:srgbClr>
          </a:solidFill>
          <a:ln w="3175">
            <a:miter lim="400000"/>
          </a:ln>
        </p:spPr>
        <p:txBody>
          <a:bodyPr wrap="square" lIns="38429" tIns="38429" rIns="38429" bIns="38429" anchor="ctr">
            <a:noAutofit/>
          </a:bodyPr>
          <a:lstStyle>
            <a:lvl1pPr>
              <a:lnSpc>
                <a:spcPct val="100000"/>
              </a:lnSpc>
              <a:defRPr sz="15800" spc="632">
                <a:solidFill>
                  <a:srgbClr val="00D4E7"/>
                </a:solidFill>
                <a:latin typeface="+mj-lt"/>
                <a:ea typeface="+mj-ea"/>
                <a:cs typeface="+mj-cs"/>
                <a:sym typeface="PingFang SC Regular" panose="020B0400000000000000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9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云米智能开关</a:t>
            </a:r>
            <a:r>
              <a:rPr lang="en-US" altLang="zh-CN" sz="9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Super</a:t>
            </a:r>
            <a:r>
              <a:rPr lang="zh-CN" altLang="en-US" sz="9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（米家版）</a:t>
            </a:r>
            <a:endParaRPr lang="zh-CN" altLang="x-none" sz="96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upload_post_object_v2_38169398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4152" y="944710"/>
            <a:ext cx="10417477" cy="11620780"/>
          </a:xfrm>
          <a:prstGeom prst="rect">
            <a:avLst/>
          </a:prstGeom>
        </p:spPr>
      </p:pic>
      <p:sp>
        <p:nvSpPr>
          <p:cNvPr id="4" name="AI 楼层穿越"/>
          <p:cNvSpPr txBox="1"/>
          <p:nvPr/>
        </p:nvSpPr>
        <p:spPr>
          <a:xfrm>
            <a:off x="415793" y="7581316"/>
            <a:ext cx="8659798" cy="2389827"/>
          </a:xfrm>
          <a:prstGeom prst="rect">
            <a:avLst/>
          </a:prstGeom>
          <a:solidFill>
            <a:srgbClr val="070D17">
              <a:alpha val="50000"/>
            </a:srgbClr>
          </a:solidFill>
          <a:ln w="3175">
            <a:miter lim="400000"/>
          </a:ln>
        </p:spPr>
        <p:txBody>
          <a:bodyPr wrap="square" lIns="38429" tIns="38429" rIns="38429" bIns="38429" anchor="ctr">
            <a:noAutofit/>
          </a:bodyPr>
          <a:lstStyle>
            <a:lvl1pPr>
              <a:lnSpc>
                <a:spcPct val="100000"/>
              </a:lnSpc>
              <a:defRPr sz="15800" spc="632">
                <a:solidFill>
                  <a:srgbClr val="00D4E7"/>
                </a:solidFill>
                <a:latin typeface="+mj-lt"/>
                <a:ea typeface="+mj-ea"/>
                <a:cs typeface="+mj-cs"/>
                <a:sym typeface="PingFang SC Regular" panose="020B0400000000000000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4800" dirty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零火一二三四键，灰</a:t>
            </a:r>
            <a:r>
              <a:rPr lang="en-US" altLang="zh-CN" sz="4800" dirty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/</a:t>
            </a:r>
            <a:r>
              <a:rPr lang="zh-CN" altLang="en-US" sz="4800" dirty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白</a:t>
            </a:r>
          </a:p>
          <a:p>
            <a:pPr algn="l">
              <a:lnSpc>
                <a:spcPct val="100000"/>
              </a:lnSpc>
            </a:pPr>
            <a:r>
              <a:rPr lang="zh-CN" altLang="en-US" sz="4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单零火一二三四键，灰</a:t>
            </a:r>
            <a:r>
              <a:rPr lang="en-US" altLang="zh-CN" sz="4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白</a:t>
            </a:r>
            <a:endParaRPr lang="zh-CN" altLang="x-none" sz="4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pload_post_object_v2_32155529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49" y="2905125"/>
            <a:ext cx="8528513" cy="10191750"/>
          </a:xfrm>
          <a:prstGeom prst="rect">
            <a:avLst/>
          </a:prstGeom>
        </p:spPr>
      </p:pic>
      <p:pic>
        <p:nvPicPr>
          <p:cNvPr id="3" name="图片 2" descr="upload_post_object_v2_19709100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4559" y="2905125"/>
            <a:ext cx="10287000" cy="1032284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2411958" y="583972"/>
            <a:ext cx="19521170" cy="167640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8429" tIns="38429" rIns="38429" bIns="38429" numCol="1" spcCol="38100" rtlCol="0" anchor="ctr" forceAA="0">
            <a:spAutoFit/>
          </a:bodyPr>
          <a:lstStyle/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80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外观及颜色，完美兼容小米中控屏</a:t>
            </a:r>
            <a:r>
              <a:rPr lang="en-US" altLang="zh-CN" sz="80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(</a:t>
            </a:r>
            <a:r>
              <a:rPr lang="zh-CN" altLang="en-US" sz="80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屏键版</a:t>
            </a:r>
            <a:r>
              <a:rPr lang="en-US" altLang="zh-CN" sz="80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pload_post_object_v2_25233322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9175" y="2546179"/>
            <a:ext cx="5825441" cy="5929313"/>
          </a:xfrm>
          <a:prstGeom prst="rect">
            <a:avLst/>
          </a:prstGeom>
        </p:spPr>
      </p:pic>
      <p:pic>
        <p:nvPicPr>
          <p:cNvPr id="6" name="图片 5" descr="upload_post_object_v2_18321534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9126" y="8909593"/>
            <a:ext cx="5825490" cy="4353969"/>
          </a:xfrm>
          <a:prstGeom prst="rect">
            <a:avLst/>
          </a:prstGeom>
        </p:spPr>
      </p:pic>
      <p:pic>
        <p:nvPicPr>
          <p:cNvPr id="7" name="图片 6" descr="upload_post_object_v2_18231748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" y="2725230"/>
            <a:ext cx="11996204" cy="4163541"/>
          </a:xfrm>
          <a:prstGeom prst="rect">
            <a:avLst/>
          </a:prstGeom>
        </p:spPr>
      </p:pic>
      <p:pic>
        <p:nvPicPr>
          <p:cNvPr id="8" name="图片 7" descr="upload_post_object_v2_38972977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" y="7304941"/>
            <a:ext cx="14332618" cy="4933329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2650401" y="583972"/>
            <a:ext cx="19044285" cy="167640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8429" tIns="38429" rIns="38429" bIns="38429" numCol="1" spcCol="38100" rtlCol="0" anchor="ctr" forceAA="0">
            <a:spAutoFit/>
          </a:bodyPr>
          <a:lstStyle/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8000" b="1" dirty="0">
                <a:ln>
                  <a:noFill/>
                </a:ln>
                <a:solidFill>
                  <a:srgbClr val="FFC000"/>
                </a:solidFill>
                <a:effectLst/>
                <a:uFillTx/>
                <a:ea typeface="HYQiHei-35S Thin" charset="0"/>
              </a:rPr>
              <a:t>用料扎实，安全有保证，过</a:t>
            </a:r>
            <a:r>
              <a:rPr lang="en-US" altLang="zh-CN" sz="8000" b="1" dirty="0">
                <a:ln>
                  <a:noFill/>
                </a:ln>
                <a:solidFill>
                  <a:srgbClr val="FFC000"/>
                </a:solidFill>
                <a:effectLst/>
                <a:uFillTx/>
                <a:ea typeface="HYQiHei-35S Thin" charset="0"/>
              </a:rPr>
              <a:t>CQC</a:t>
            </a:r>
            <a:r>
              <a:rPr lang="zh-CN" altLang="en-US" sz="8000" b="1" dirty="0">
                <a:ln>
                  <a:noFill/>
                </a:ln>
                <a:solidFill>
                  <a:srgbClr val="FFC000"/>
                </a:solidFill>
                <a:effectLst/>
                <a:uFillTx/>
                <a:ea typeface="HYQiHei-35S Thin" charset="0"/>
              </a:rPr>
              <a:t>国家认证</a:t>
            </a:r>
            <a:endParaRPr lang="en-US" altLang="zh-CN" sz="8000" b="1" dirty="0">
              <a:ln>
                <a:noFill/>
              </a:ln>
              <a:solidFill>
                <a:srgbClr val="FFC000"/>
              </a:solidFill>
              <a:effectLst/>
              <a:uFillTx/>
              <a:latin typeface="HYQiHei-35S Thin" charset="0"/>
              <a:ea typeface="HYQiHei-35S Thin" charset="0"/>
              <a:cs typeface="HYQiHei-35S Thin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pload_post_object_v2_6476989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3" y="4463034"/>
            <a:ext cx="11257442" cy="6489882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4964430" y="8597582"/>
            <a:ext cx="1524635" cy="67627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8429" tIns="38429" rIns="38429" bIns="38429" numCol="1" spcCol="38100" rtlCol="0" anchor="ctr" forceAA="0">
            <a:spAutoFit/>
          </a:bodyPr>
          <a:lstStyle/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QiHei-35S Thin"/>
                <a:ea typeface="HYQiHei-35S Thin"/>
                <a:cs typeface="HYQiHei-35S Thin"/>
                <a:sym typeface="HYQiHei-35S Thin"/>
              </a:rPr>
              <a:t>双控线</a:t>
            </a:r>
            <a:r>
              <a:rPr kumimoji="0" lang="en-US" altLang="zh-CN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QiHei-35S Thin"/>
                <a:ea typeface="HYQiHei-35S Thin"/>
                <a:cs typeface="HYQiHei-35S Thin"/>
                <a:sym typeface="HYQiHei-35S Thin"/>
              </a:rPr>
              <a:t>1</a:t>
            </a:r>
            <a:endParaRPr kumimoji="0" lang="zh-CN" altLang="en-US" sz="3000" b="1" i="0" u="none" strike="noStrike" cap="none" spc="18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YQiHei-35S Thin"/>
              <a:ea typeface="HYQiHei-35S Thin"/>
              <a:cs typeface="HYQiHei-35S Thin"/>
              <a:sym typeface="HYQiHei-35S Thin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964430" y="10316108"/>
            <a:ext cx="1524635" cy="67627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8429" tIns="38429" rIns="38429" bIns="38429" numCol="1" spcCol="38100" rtlCol="0" anchor="ctr" forceAA="0">
            <a:spAutoFit/>
          </a:bodyPr>
          <a:lstStyle/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QiHei-35S Thin"/>
                <a:ea typeface="HYQiHei-35S Thin"/>
                <a:cs typeface="HYQiHei-35S Thin"/>
                <a:sym typeface="HYQiHei-35S Thin"/>
              </a:rPr>
              <a:t>双控线</a:t>
            </a:r>
            <a:r>
              <a:rPr kumimoji="0" lang="en-US" altLang="zh-CN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QiHei-35S Thin"/>
                <a:ea typeface="HYQiHei-35S Thin"/>
                <a:cs typeface="HYQiHei-35S Thin"/>
                <a:sym typeface="HYQiHei-35S Thin"/>
              </a:rPr>
              <a:t>2</a:t>
            </a:r>
            <a:endParaRPr kumimoji="0" lang="zh-CN" altLang="en-US" sz="3000" b="1" i="0" u="none" strike="noStrike" cap="none" spc="18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YQiHei-35S Thin"/>
              <a:ea typeface="HYQiHei-35S Thin"/>
              <a:cs typeface="HYQiHei-35S Thin"/>
              <a:sym typeface="HYQiHei-35S Thin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123009" y="11215430"/>
            <a:ext cx="5391150" cy="87630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8429" tIns="38429" rIns="38429" bIns="38429" numCol="1" spcCol="38100" rtlCol="0" anchor="ctr" forceAA="0">
            <a:spAutoFit/>
          </a:bodyPr>
          <a:lstStyle/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000" b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QiHei-35S Thin"/>
                <a:ea typeface="HYQiHei-35S Thin"/>
                <a:cs typeface="HYQiHei-35S Thin"/>
                <a:sym typeface="HYQiHei-35S Thin"/>
              </a:rPr>
              <a:t>传统双控开关常规接线</a:t>
            </a:r>
            <a:endParaRPr kumimoji="0" lang="zh-CN" altLang="en-US" sz="4000" b="1" i="0" u="none" strike="noStrike" cap="none" spc="18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YQiHei-35S Thin"/>
              <a:ea typeface="HYQiHei-35S Thin"/>
              <a:cs typeface="HYQiHei-35S Thin"/>
              <a:sym typeface="HYQiHei-35S Thin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780646" y="11215459"/>
            <a:ext cx="9603105" cy="87630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8429" tIns="38429" rIns="38429" bIns="38429" numCol="1" spcCol="38100" rtlCol="0" anchor="ctr" forceAA="0">
            <a:spAutoFit/>
          </a:bodyPr>
          <a:lstStyle/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000" b="1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云米</a:t>
            </a:r>
            <a:r>
              <a:rPr lang="en-US" altLang="zh-CN" sz="4000" b="1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Super</a:t>
            </a:r>
            <a:r>
              <a:rPr lang="zh-CN" altLang="en-US" sz="4000" b="1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开关，单火双控利用原双控线</a:t>
            </a:r>
            <a:endParaRPr sz="4000" dirty="0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3122977" y="1287234"/>
            <a:ext cx="17758410" cy="2555875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8429" tIns="38429" rIns="38429" bIns="38429" numCol="1" spcCol="38100" rtlCol="0" anchor="ctr" forceAA="0">
            <a:spAutoFit/>
          </a:bodyPr>
          <a:lstStyle/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4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云米</a:t>
            </a:r>
            <a:r>
              <a:rPr lang="en-US" altLang="zh-CN" sz="44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Super</a:t>
            </a:r>
            <a:r>
              <a:rPr lang="zh-CN" altLang="en-US" sz="44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开关，行业首创，单火线双控取电方案</a:t>
            </a:r>
          </a:p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8000" b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兼容传统双控接线，无需改线无需加线</a:t>
            </a:r>
            <a:endParaRPr lang="en-US" altLang="zh-CN" sz="8000" b="1">
              <a:ln>
                <a:noFill/>
              </a:ln>
              <a:solidFill>
                <a:srgbClr val="FFFFFF"/>
              </a:solidFill>
              <a:effectLst/>
              <a:uFillTx/>
              <a:latin typeface="HYQiHei-35S Thin" charset="0"/>
              <a:ea typeface="HYQiHei-35S Thin" charset="0"/>
              <a:cs typeface="HYQiHei-35S Thin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2FFE555-0EB2-7358-D13A-0B9D5826FDE3}"/>
              </a:ext>
            </a:extLst>
          </p:cNvPr>
          <p:cNvGrpSpPr/>
          <p:nvPr/>
        </p:nvGrpSpPr>
        <p:grpSpPr>
          <a:xfrm>
            <a:off x="11812946" y="4463035"/>
            <a:ext cx="12467622" cy="6489882"/>
            <a:chOff x="1563329" y="3775587"/>
            <a:chExt cx="17432594" cy="899651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37E9FD2-78FC-14BF-21B8-3CC8E2A69A38}"/>
                </a:ext>
              </a:extLst>
            </p:cNvPr>
            <p:cNvSpPr/>
            <p:nvPr/>
          </p:nvSpPr>
          <p:spPr>
            <a:xfrm>
              <a:off x="1563329" y="3775587"/>
              <a:ext cx="17432594" cy="899651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8036" tIns="48036" rIns="48036" bIns="48036" numCol="1" spcCol="38100" rtlCol="0" anchor="ctr">
              <a:spAutoFit/>
            </a:bodyPr>
            <a:lstStyle/>
            <a:p>
              <a:pPr marL="0" marR="0" indent="0" algn="ctr" defTabSz="832485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800" b="0" i="0" u="none" strike="noStrike" cap="none" spc="228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ingFang SC Light" panose="020B0400000000000000" charset="-122"/>
                <a:ea typeface="PingFang SC Light" panose="020B0400000000000000" charset="-122"/>
                <a:cs typeface="PingFang SC Light" panose="020B0400000000000000" charset="-122"/>
                <a:sym typeface="PingFang SC Light" panose="020B0400000000000000" charset="-122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8D309CEE-C6FC-081E-2AEE-A17AEE4C6AD8}"/>
                </a:ext>
              </a:extLst>
            </p:cNvPr>
            <p:cNvCxnSpPr>
              <a:cxnSpLocks/>
            </p:cNvCxnSpPr>
            <p:nvPr/>
          </p:nvCxnSpPr>
          <p:spPr>
            <a:xfrm>
              <a:off x="4136283" y="8903368"/>
              <a:ext cx="5317958" cy="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28A5C27-2C37-67CF-E19B-D67EC8922D6C}"/>
                </a:ext>
              </a:extLst>
            </p:cNvPr>
            <p:cNvCxnSpPr>
              <a:cxnSpLocks/>
            </p:cNvCxnSpPr>
            <p:nvPr/>
          </p:nvCxnSpPr>
          <p:spPr>
            <a:xfrm>
              <a:off x="9505724" y="8903368"/>
              <a:ext cx="7902741" cy="0"/>
            </a:xfrm>
            <a:prstGeom prst="line">
              <a:avLst/>
            </a:prstGeom>
            <a:noFill/>
            <a:ln w="28575" cap="flat">
              <a:solidFill>
                <a:srgbClr val="C00000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6BEAF11-3A69-7F2C-25B6-0559EAC7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66158"/>
            <a:stretch/>
          </p:blipFill>
          <p:spPr>
            <a:xfrm>
              <a:off x="13476636" y="10299031"/>
              <a:ext cx="4861946" cy="1511965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752D217-5A84-9EA9-CFDB-7DC41FD567A9}"/>
                </a:ext>
              </a:extLst>
            </p:cNvPr>
            <p:cNvCxnSpPr>
              <a:cxnSpLocks/>
            </p:cNvCxnSpPr>
            <p:nvPr/>
          </p:nvCxnSpPr>
          <p:spPr>
            <a:xfrm>
              <a:off x="17408465" y="8903368"/>
              <a:ext cx="0" cy="2012282"/>
            </a:xfrm>
            <a:prstGeom prst="line">
              <a:avLst/>
            </a:prstGeom>
            <a:noFill/>
            <a:ln w="28575" cap="flat">
              <a:solidFill>
                <a:srgbClr val="C00000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0C8DA01-EBEE-6C54-72AE-6832DE312F5A}"/>
                </a:ext>
              </a:extLst>
            </p:cNvPr>
            <p:cNvCxnSpPr>
              <a:cxnSpLocks/>
            </p:cNvCxnSpPr>
            <p:nvPr/>
          </p:nvCxnSpPr>
          <p:spPr>
            <a:xfrm>
              <a:off x="16881834" y="7353300"/>
              <a:ext cx="0" cy="3562350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235000E-504A-1BB8-C1F8-AC8446BDB89D}"/>
                </a:ext>
              </a:extLst>
            </p:cNvPr>
            <p:cNvGrpSpPr/>
            <p:nvPr/>
          </p:nvGrpSpPr>
          <p:grpSpPr>
            <a:xfrm>
              <a:off x="16451956" y="6396790"/>
              <a:ext cx="956509" cy="956509"/>
              <a:chOff x="14139111" y="6178216"/>
              <a:chExt cx="1175083" cy="1175083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D501F99-6723-9BD7-4E87-B8BF24FCBC76}"/>
                  </a:ext>
                </a:extLst>
              </p:cNvPr>
              <p:cNvSpPr/>
              <p:nvPr/>
            </p:nvSpPr>
            <p:spPr>
              <a:xfrm>
                <a:off x="14139111" y="6178216"/>
                <a:ext cx="1175083" cy="1175083"/>
              </a:xfrm>
              <a:prstGeom prst="ellipse">
                <a:avLst/>
              </a:prstGeom>
              <a:noFill/>
              <a:ln w="12700" cap="flat">
                <a:solidFill>
                  <a:schemeClr val="accent4">
                    <a:lumMod val="75000"/>
                  </a:schemeClr>
                </a:solidFill>
                <a:prstDash val="solid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8036" tIns="48036" rIns="48036" bIns="48036" numCol="1" spcCol="38100" rtlCol="0" anchor="ctr">
                <a:spAutoFit/>
              </a:bodyPr>
              <a:lstStyle/>
              <a:p>
                <a:pPr marL="0" marR="0" indent="0" algn="ctr" defTabSz="832485" rtl="0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3800" b="0" i="0" u="none" strike="noStrike" cap="none" spc="228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PingFang SC Light" panose="020B0400000000000000" charset="-122"/>
                  <a:ea typeface="PingFang SC Light" panose="020B0400000000000000" charset="-122"/>
                  <a:cs typeface="PingFang SC Light" panose="020B0400000000000000" charset="-122"/>
                  <a:sym typeface="PingFang SC Light" panose="020B0400000000000000" charset="-122"/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E91E84A9-A783-68ED-48F9-C8AE0B7A45F8}"/>
                  </a:ext>
                </a:extLst>
              </p:cNvPr>
              <p:cNvCxnSpPr>
                <a:cxnSpLocks/>
                <a:endCxn id="30" idx="7"/>
              </p:cNvCxnSpPr>
              <p:nvPr/>
            </p:nvCxnSpPr>
            <p:spPr>
              <a:xfrm flipV="1">
                <a:off x="14357684" y="6350303"/>
                <a:ext cx="784423" cy="869023"/>
              </a:xfrm>
              <a:prstGeom prst="line">
                <a:avLst/>
              </a:prstGeom>
              <a:noFill/>
              <a:ln w="28575" cap="flat">
                <a:solidFill>
                  <a:schemeClr val="accent4">
                    <a:lumMod val="75000"/>
                  </a:schemeClr>
                </a:solidFill>
                <a:prstDash val="solid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D9B37458-74D9-7E57-5EEE-3203C212EC63}"/>
                  </a:ext>
                </a:extLst>
              </p:cNvPr>
              <p:cNvCxnSpPr>
                <a:cxnSpLocks/>
                <a:stCxn id="30" idx="5"/>
              </p:cNvCxnSpPr>
              <p:nvPr/>
            </p:nvCxnSpPr>
            <p:spPr>
              <a:xfrm flipH="1" flipV="1">
                <a:off x="14312293" y="6429517"/>
                <a:ext cx="829814" cy="751695"/>
              </a:xfrm>
              <a:prstGeom prst="line">
                <a:avLst/>
              </a:prstGeom>
              <a:noFill/>
              <a:ln w="28575" cap="flat">
                <a:solidFill>
                  <a:schemeClr val="accent4">
                    <a:lumMod val="75000"/>
                  </a:schemeClr>
                </a:solidFill>
                <a:prstDash val="solid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C6AB1C6-F674-0E14-A23F-4FE218CF13FC}"/>
                </a:ext>
              </a:extLst>
            </p:cNvPr>
            <p:cNvCxnSpPr>
              <a:cxnSpLocks/>
            </p:cNvCxnSpPr>
            <p:nvPr/>
          </p:nvCxnSpPr>
          <p:spPr>
            <a:xfrm>
              <a:off x="16881834" y="4764505"/>
              <a:ext cx="0" cy="1632285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E75829D-60A1-9325-3A51-85691E8E33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7766" y="4764505"/>
              <a:ext cx="12694068" cy="0"/>
            </a:xfrm>
            <a:prstGeom prst="line">
              <a:avLst/>
            </a:prstGeom>
            <a:noFill/>
            <a:ln w="28575" cap="flat">
              <a:solidFill>
                <a:srgbClr val="0070C0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CD25912-542E-EC43-1140-F47315F1A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66158"/>
            <a:stretch/>
          </p:blipFill>
          <p:spPr>
            <a:xfrm>
              <a:off x="5539807" y="10333117"/>
              <a:ext cx="4861946" cy="1511965"/>
            </a:xfrm>
            <a:prstGeom prst="rect">
              <a:avLst/>
            </a:prstGeom>
          </p:spPr>
        </p:pic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5F40E81-A4AD-82AE-FC64-991F089D8A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5724" y="8903368"/>
              <a:ext cx="0" cy="2151645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E6BF81D-AB01-B239-DFBA-F20FB8AF4378}"/>
                </a:ext>
              </a:extLst>
            </p:cNvPr>
            <p:cNvCxnSpPr>
              <a:cxnSpLocks/>
            </p:cNvCxnSpPr>
            <p:nvPr/>
          </p:nvCxnSpPr>
          <p:spPr>
            <a:xfrm>
              <a:off x="7217432" y="9909509"/>
              <a:ext cx="7838096" cy="0"/>
            </a:xfrm>
            <a:prstGeom prst="line">
              <a:avLst/>
            </a:prstGeom>
            <a:noFill/>
            <a:ln w="28575" cap="flat">
              <a:solidFill>
                <a:schemeClr val="accent3">
                  <a:lumMod val="7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06D11CF-3E3E-49C7-80CE-093878243E2C}"/>
                </a:ext>
              </a:extLst>
            </p:cNvPr>
            <p:cNvCxnSpPr>
              <a:cxnSpLocks/>
            </p:cNvCxnSpPr>
            <p:nvPr/>
          </p:nvCxnSpPr>
          <p:spPr>
            <a:xfrm>
              <a:off x="15055528" y="9909509"/>
              <a:ext cx="0" cy="903634"/>
            </a:xfrm>
            <a:prstGeom prst="line">
              <a:avLst/>
            </a:prstGeom>
            <a:noFill/>
            <a:ln w="28575" cap="flat">
              <a:solidFill>
                <a:schemeClr val="accent3">
                  <a:lumMod val="75000"/>
                </a:schemeClr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58B020B-3306-B5F0-F3C2-B6D49C188C17}"/>
                </a:ext>
              </a:extLst>
            </p:cNvPr>
            <p:cNvCxnSpPr>
              <a:cxnSpLocks/>
            </p:cNvCxnSpPr>
            <p:nvPr/>
          </p:nvCxnSpPr>
          <p:spPr>
            <a:xfrm>
              <a:off x="7217432" y="9909509"/>
              <a:ext cx="0" cy="903634"/>
            </a:xfrm>
            <a:prstGeom prst="line">
              <a:avLst/>
            </a:prstGeom>
            <a:noFill/>
            <a:ln w="28575" cap="flat">
              <a:solidFill>
                <a:schemeClr val="accent3">
                  <a:lumMod val="75000"/>
                </a:schemeClr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C89D988-38D1-512D-1CAB-96BC6ED2BCF7}"/>
                </a:ext>
              </a:extLst>
            </p:cNvPr>
            <p:cNvSpPr txBox="1"/>
            <p:nvPr/>
          </p:nvSpPr>
          <p:spPr>
            <a:xfrm>
              <a:off x="2412532" y="4270614"/>
              <a:ext cx="1770943" cy="987781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8036" tIns="48036" rIns="48036" bIns="48036" numCol="1" spcCol="38100" rtlCol="0" anchor="ctr">
              <a:spAutoFit/>
            </a:bodyPr>
            <a:lstStyle/>
            <a:p>
              <a:pPr marL="0" marR="0" indent="0" algn="ctr" defTabSz="83248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4000" b="0" i="0" u="none" strike="noStrike" cap="none" spc="560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latin typeface="PingFang SC Light" panose="020B0400000000000000" charset="-122"/>
                  <a:ea typeface="PingFang SC Light" panose="020B0400000000000000" charset="-122"/>
                  <a:cs typeface="PingFang SC Light" panose="020B0400000000000000" charset="-122"/>
                  <a:sym typeface="PingFang SC Light" panose="020B0400000000000000" charset="-122"/>
                </a:rPr>
                <a:t>零线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FB91AAE-88C8-2256-CE26-9BA770CA26CE}"/>
                </a:ext>
              </a:extLst>
            </p:cNvPr>
            <p:cNvSpPr txBox="1"/>
            <p:nvPr/>
          </p:nvSpPr>
          <p:spPr>
            <a:xfrm>
              <a:off x="2305982" y="8289607"/>
              <a:ext cx="1778116" cy="1073113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8036" tIns="48036" rIns="48036" bIns="48036" numCol="1" spcCol="38100" rtlCol="0" anchor="ctr">
              <a:spAutoFit/>
            </a:bodyPr>
            <a:lstStyle/>
            <a:p>
              <a:pPr marL="0" marR="0" indent="0" algn="ctr" defTabSz="83248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4400" dirty="0">
                  <a:solidFill>
                    <a:srgbClr val="FF0000"/>
                  </a:solidFill>
                </a:rPr>
                <a:t>火线</a:t>
              </a:r>
              <a:endParaRPr kumimoji="0" lang="zh-CN" altLang="en-US" sz="4400" b="0" i="0" u="none" strike="noStrike" cap="none" spc="56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ingFang SC Light" panose="020B0400000000000000" charset="-122"/>
                <a:ea typeface="PingFang SC Light" panose="020B0400000000000000" charset="-122"/>
                <a:cs typeface="PingFang SC Light" panose="020B0400000000000000" charset="-122"/>
                <a:sym typeface="PingFang SC Light" panose="020B0400000000000000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442B11B-025C-BD93-F877-83657D9C8BE3}"/>
                </a:ext>
              </a:extLst>
            </p:cNvPr>
            <p:cNvSpPr txBox="1"/>
            <p:nvPr/>
          </p:nvSpPr>
          <p:spPr>
            <a:xfrm>
              <a:off x="6750002" y="11910141"/>
              <a:ext cx="2441560" cy="731790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8036" tIns="48036" rIns="48036" bIns="48036" numCol="1" spcCol="38100" rtlCol="0" anchor="ctr">
              <a:spAutoFit/>
            </a:bodyPr>
            <a:lstStyle/>
            <a:p>
              <a:pPr marL="0" marR="0" indent="0" algn="ctr" defTabSz="83248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</a:rPr>
                <a:t>K1(</a:t>
              </a:r>
              <a:r>
                <a:rPr lang="zh-CN" altLang="en-US" sz="2800" dirty="0">
                  <a:solidFill>
                    <a:schemeClr val="bg1"/>
                  </a:solidFill>
                </a:rPr>
                <a:t>位置</a:t>
              </a:r>
              <a:r>
                <a:rPr lang="en-US" altLang="zh-CN" sz="2800" dirty="0">
                  <a:solidFill>
                    <a:schemeClr val="bg1"/>
                  </a:solidFill>
                </a:rPr>
                <a:t>1)</a:t>
              </a:r>
              <a:endParaRPr kumimoji="0" lang="zh-CN" altLang="en-US" sz="2800" i="0" u="none" strike="noStrike" cap="none" spc="56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ingFang SC Light" panose="020B0400000000000000" charset="-122"/>
                <a:ea typeface="PingFang SC Light" panose="020B0400000000000000" charset="-122"/>
                <a:cs typeface="PingFang SC Light" panose="020B0400000000000000" charset="-122"/>
                <a:sym typeface="PingFang SC Light" panose="020B0400000000000000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CE9FA13-764F-3622-CA72-A5319E508741}"/>
                </a:ext>
              </a:extLst>
            </p:cNvPr>
            <p:cNvSpPr txBox="1"/>
            <p:nvPr/>
          </p:nvSpPr>
          <p:spPr>
            <a:xfrm>
              <a:off x="9842809" y="9160938"/>
              <a:ext cx="6136227" cy="731790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8036" tIns="48036" rIns="48036" bIns="48036" numCol="1" spcCol="38100" rtlCol="0" anchor="ctr">
              <a:spAutoFit/>
            </a:bodyPr>
            <a:lstStyle/>
            <a:p>
              <a:pPr marL="0" marR="0" indent="0" algn="ctr" defTabSz="83248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800" dirty="0">
                  <a:solidFill>
                    <a:schemeClr val="bg1"/>
                  </a:solidFill>
                </a:rPr>
                <a:t>双控线</a:t>
              </a:r>
              <a:r>
                <a:rPr lang="en-US" altLang="zh-CN" sz="2800" dirty="0">
                  <a:solidFill>
                    <a:schemeClr val="bg1"/>
                  </a:solidFill>
                </a:rPr>
                <a:t>2(</a:t>
              </a:r>
              <a:r>
                <a:rPr lang="zh-CN" altLang="en-US" sz="2800" dirty="0">
                  <a:solidFill>
                    <a:schemeClr val="bg1"/>
                  </a:solidFill>
                </a:rPr>
                <a:t>用作双控取电线</a:t>
              </a:r>
              <a:r>
                <a:rPr lang="en-US" altLang="zh-CN" sz="2800" dirty="0">
                  <a:solidFill>
                    <a:schemeClr val="bg1"/>
                  </a:solidFill>
                </a:rPr>
                <a:t>)</a:t>
              </a:r>
              <a:endParaRPr kumimoji="0" lang="zh-CN" altLang="en-US" sz="2800" b="0" i="0" u="none" strike="noStrike" cap="none" spc="56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ingFang SC Light" panose="020B0400000000000000" charset="-122"/>
                <a:ea typeface="PingFang SC Light" panose="020B0400000000000000" charset="-122"/>
                <a:cs typeface="PingFang SC Light" panose="020B0400000000000000" charset="-122"/>
                <a:sym typeface="PingFang SC Light" panose="020B0400000000000000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EFEF064-6CB0-893D-D22E-27C2BDFB86B9}"/>
                </a:ext>
              </a:extLst>
            </p:cNvPr>
            <p:cNvSpPr txBox="1"/>
            <p:nvPr/>
          </p:nvSpPr>
          <p:spPr>
            <a:xfrm>
              <a:off x="12596264" y="8166033"/>
              <a:ext cx="2026458" cy="731790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8036" tIns="48036" rIns="48036" bIns="48036" numCol="1" spcCol="38100" rtlCol="0" anchor="ctr">
              <a:spAutoFit/>
            </a:bodyPr>
            <a:lstStyle/>
            <a:p>
              <a:pPr marL="0" marR="0" indent="0" algn="ctr" defTabSz="83248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800" dirty="0">
                  <a:solidFill>
                    <a:schemeClr val="bg1"/>
                  </a:solidFill>
                </a:rPr>
                <a:t>双控线</a:t>
              </a:r>
              <a:r>
                <a:rPr lang="en-US" altLang="zh-CN" sz="2800" dirty="0">
                  <a:solidFill>
                    <a:schemeClr val="bg1"/>
                  </a:solidFill>
                </a:rPr>
                <a:t>1</a:t>
              </a:r>
              <a:endParaRPr kumimoji="0" lang="zh-CN" altLang="en-US" sz="2800" i="0" u="none" strike="noStrike" cap="none" spc="56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ingFang SC Light" panose="020B0400000000000000" charset="-122"/>
                <a:ea typeface="PingFang SC Light" panose="020B0400000000000000" charset="-122"/>
                <a:cs typeface="PingFang SC Light" panose="020B0400000000000000" charset="-122"/>
                <a:sym typeface="PingFang SC Light" panose="020B0400000000000000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BE0001C-DE96-E50F-700F-D451EDFF0B0D}"/>
                </a:ext>
              </a:extLst>
            </p:cNvPr>
            <p:cNvSpPr txBox="1"/>
            <p:nvPr/>
          </p:nvSpPr>
          <p:spPr>
            <a:xfrm>
              <a:off x="14975006" y="11891313"/>
              <a:ext cx="2441560" cy="731790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8036" tIns="48036" rIns="48036" bIns="48036" numCol="1" spcCol="38100" rtlCol="0" anchor="ctr">
              <a:spAutoFit/>
            </a:bodyPr>
            <a:lstStyle/>
            <a:p>
              <a:pPr marL="0" marR="0" indent="0" algn="ctr" defTabSz="83248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</a:rPr>
                <a:t>K2(</a:t>
              </a:r>
              <a:r>
                <a:rPr lang="zh-CN" altLang="en-US" sz="2800" dirty="0">
                  <a:solidFill>
                    <a:schemeClr val="bg1"/>
                  </a:solidFill>
                </a:rPr>
                <a:t>位置</a:t>
              </a:r>
              <a:r>
                <a:rPr lang="en-US" altLang="zh-CN" sz="2800" dirty="0">
                  <a:solidFill>
                    <a:schemeClr val="bg1"/>
                  </a:solidFill>
                </a:rPr>
                <a:t>2)</a:t>
              </a:r>
              <a:endParaRPr kumimoji="0" lang="zh-CN" altLang="en-US" sz="2800" i="0" u="none" strike="noStrike" cap="none" spc="56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ingFang SC Light" panose="020B0400000000000000" charset="-122"/>
                <a:ea typeface="PingFang SC Light" panose="020B0400000000000000" charset="-122"/>
                <a:cs typeface="PingFang SC Light" panose="020B0400000000000000" charset="-122"/>
                <a:sym typeface="PingFang SC Light" panose="020B04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285305706"/>
              </p:ext>
            </p:extLst>
          </p:nvPr>
        </p:nvGraphicFramePr>
        <p:xfrm>
          <a:off x="476250" y="1288415"/>
          <a:ext cx="22821900" cy="9234804"/>
        </p:xfrm>
        <a:graphic>
          <a:graphicData uri="http://schemas.openxmlformats.org/drawingml/2006/table">
            <a:tbl>
              <a:tblPr/>
              <a:tblGrid>
                <a:gridCol w="222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5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云米智能开关Master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云米智能开关Super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小米智能开关Pro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uFillTx/>
                        </a:rPr>
                        <a:t>图片</a:t>
                      </a: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电源版本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零火一二三键；</a:t>
                      </a:r>
                    </a:p>
                    <a:p>
                      <a:pPr>
                        <a:buNone/>
                      </a:pPr>
                      <a:r>
                        <a:rPr lang="zh-CN" sz="2400"/>
                        <a:t>不支持单火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零火一二三四键；</a:t>
                      </a:r>
                    </a:p>
                    <a:p>
                      <a:pPr>
                        <a:buNone/>
                      </a:pPr>
                      <a:r>
                        <a:rPr lang="zh-CN" sz="2400"/>
                        <a:t>单零火一二三四键；</a:t>
                      </a:r>
                    </a:p>
                    <a:p>
                      <a:pPr>
                        <a:buNone/>
                      </a:pPr>
                      <a:r>
                        <a:rPr lang="zh-CN" sz="2400">
                          <a:solidFill>
                            <a:srgbClr val="FF0000"/>
                          </a:solidFill>
                        </a:rPr>
                        <a:t>单火开关满足双控取电，行业首创，解决传统普通双控开关转智能的接线问题；</a:t>
                      </a:r>
                    </a:p>
                    <a:p>
                      <a:pPr>
                        <a:buNone/>
                      </a:pPr>
                      <a:r>
                        <a:rPr lang="zh-CN" sz="2400"/>
                        <a:t>用户可更灵活选择。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单零火一二三键；</a:t>
                      </a:r>
                    </a:p>
                    <a:p>
                      <a:pPr>
                        <a:buNone/>
                      </a:pPr>
                      <a:r>
                        <a:rPr lang="zh-CN" sz="2400"/>
                        <a:t>不支持单火开关双控取电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商的空间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>
                          <a:solidFill>
                            <a:srgbClr val="F54A45"/>
                          </a:solidFill>
                        </a:rPr>
                        <a:t>超高，&gt;60%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dirty="0">
                          <a:solidFill>
                            <a:srgbClr val="F54A45"/>
                          </a:solidFill>
                        </a:rPr>
                        <a:t>高，45%-50%</a:t>
                      </a:r>
                      <a:endParaRPr lang="zh-CN" altLang="en-US" sz="2400" dirty="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低，&lt;20%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颜色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灰色、白色</a:t>
                      </a:r>
                      <a:endParaRPr lang="zh-CN" altLang="en-US" sz="240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>
                          <a:solidFill>
                            <a:srgbClr val="F54A45"/>
                          </a:solidFill>
                        </a:rPr>
                        <a:t>灰色、白色</a:t>
                      </a:r>
                    </a:p>
                    <a:p>
                      <a:pPr>
                        <a:buNone/>
                      </a:pPr>
                      <a:r>
                        <a:rPr lang="zh-CN" sz="2400">
                          <a:solidFill>
                            <a:srgbClr val="F54A45"/>
                          </a:solidFill>
                        </a:rPr>
                        <a:t>颜色兼容小米中控屏（屏键版）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灰色、白色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材质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磨砂PC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肤感PC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玻璃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指示灯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>
                          <a:solidFill>
                            <a:srgbClr val="1F2329"/>
                          </a:solidFill>
                        </a:rPr>
                        <a:t>普通指示灯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>
                          <a:solidFill>
                            <a:srgbClr val="F54A45"/>
                          </a:solidFill>
                        </a:rPr>
                        <a:t>指示灯支持RGB炫彩颜色选择及亮度调节，可当小夜灯使用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普通指示灯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协议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蓝牙Mesh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蓝牙Mesh2.0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蓝牙Mesh2.0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APP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>
                          <a:solidFill>
                            <a:srgbClr val="F54A45"/>
                          </a:solidFill>
                        </a:rPr>
                        <a:t>云米APP、米家APP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米家APP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米家APP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负载能力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16A、TV-8、2200W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16A、TV-8、2200W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16A、TV-8、2200W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</a:rPr>
                        <a:t>软件功能</a:t>
                      </a:r>
                      <a:endParaRPr lang="zh-CN" altLang="en-US" sz="24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D3F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有线开关、无线开关、泳动开关、智能灯模式等</a:t>
                      </a:r>
                    </a:p>
                    <a:p>
                      <a:pPr>
                        <a:buNone/>
                      </a:pPr>
                      <a:r>
                        <a:rPr lang="zh-CN" sz="2400"/>
                        <a:t>兼容云米智能灯，做到关灯不离线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有线开关、无线开关、灵动开关、点动开关、本地双控等</a:t>
                      </a:r>
                      <a:endParaRPr lang="zh-CN" altLang="en-US" sz="240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 dirty="0"/>
                        <a:t>有线开关、无线开关、灵动开关、本地双控等</a:t>
                      </a:r>
                      <a:endParaRPr lang="zh-CN" altLang="en-US" sz="2400" dirty="0"/>
                    </a:p>
                  </a:txBody>
                  <a:tcPr anchor="ctr">
                    <a:lnL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文本框 15"/>
          <p:cNvSpPr txBox="1"/>
          <p:nvPr userDrawn="1"/>
        </p:nvSpPr>
        <p:spPr>
          <a:xfrm>
            <a:off x="9768840" y="-297091"/>
            <a:ext cx="4236720" cy="167640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8429" tIns="38429" rIns="38429" bIns="38429" numCol="1" spcCol="38100" rtlCol="0" anchor="ctr" forceAA="0">
            <a:spAutoFit/>
          </a:bodyPr>
          <a:lstStyle/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80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YQiHei-35S Thin" charset="0"/>
                <a:ea typeface="HYQiHei-35S Thin" charset="0"/>
                <a:cs typeface="HYQiHei-35S Thin" charset="0"/>
              </a:rPr>
              <a:t>产品对比</a:t>
            </a:r>
          </a:p>
        </p:txBody>
      </p:sp>
      <p:pic>
        <p:nvPicPr>
          <p:cNvPr id="6" name="图片 5" descr="upload_post_object_v2_24387486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212" y="1734389"/>
            <a:ext cx="2528888" cy="1869375"/>
          </a:xfrm>
          <a:prstGeom prst="rect">
            <a:avLst/>
          </a:prstGeom>
        </p:spPr>
      </p:pic>
      <p:pic>
        <p:nvPicPr>
          <p:cNvPr id="7" name="图片 6" descr="upload_post_object_v2_14049965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5" y="1805940"/>
            <a:ext cx="2485884" cy="1869281"/>
          </a:xfrm>
          <a:prstGeom prst="rect">
            <a:avLst/>
          </a:prstGeom>
        </p:spPr>
      </p:pic>
      <p:pic>
        <p:nvPicPr>
          <p:cNvPr id="8" name="图片 7" descr="upload_post_object_v2_31846562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9525" y="1805940"/>
            <a:ext cx="2580647" cy="18692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VCG211172569961.jpeg" descr="VCG211172569961.jpeg"/>
          <p:cNvPicPr>
            <a:picLocks noChangeAspect="1"/>
          </p:cNvPicPr>
          <p:nvPr/>
        </p:nvPicPr>
        <p:blipFill rotWithShape="1">
          <a:blip r:embed="rId2"/>
          <a:srcRect l="2788" t="3723" r="7202" b="6749"/>
          <a:stretch>
            <a:fillRect/>
          </a:stretch>
        </p:blipFill>
        <p:spPr>
          <a:xfrm rot="21540000" flipH="1">
            <a:off x="-133611" y="-61952"/>
            <a:ext cx="24639784" cy="13785647"/>
          </a:xfrm>
          <a:prstGeom prst="rect">
            <a:avLst/>
          </a:prstGeom>
          <a:ln w="3175">
            <a:miter lim="400000"/>
            <a:headEnd/>
            <a:tailEnd/>
          </a:ln>
        </p:spPr>
      </p:pic>
      <p:pic>
        <p:nvPicPr>
          <p:cNvPr id="616" name="图像" descr="图像"/>
          <p:cNvPicPr>
            <a:picLocks noChangeAspect="1"/>
          </p:cNvPicPr>
          <p:nvPr/>
        </p:nvPicPr>
        <p:blipFill>
          <a:blip r:embed="rId3"/>
          <a:srcRect r="69452"/>
          <a:stretch>
            <a:fillRect/>
          </a:stretch>
        </p:blipFill>
        <p:spPr>
          <a:xfrm>
            <a:off x="23120970" y="564094"/>
            <a:ext cx="726967" cy="652524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618" name="文本框 1"/>
          <p:cNvSpPr txBox="1"/>
          <p:nvPr/>
        </p:nvSpPr>
        <p:spPr>
          <a:xfrm>
            <a:off x="7765775" y="7841210"/>
            <a:ext cx="8852452" cy="830997"/>
          </a:xfrm>
          <a:prstGeom prst="rect">
            <a:avLst/>
          </a:prstGeom>
          <a:ln w="3175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00000"/>
              </a:lnSpc>
              <a:defRPr sz="12000" spc="479">
                <a:latin typeface="HYQiHei-60S Regular"/>
                <a:ea typeface="HYQiHei-60S Regular"/>
                <a:cs typeface="HYQiHei-60S Regular"/>
                <a:sym typeface="HYQiHei-60S Regular"/>
              </a:defRPr>
            </a:lvl1pPr>
          </a:lstStyle>
          <a:p>
            <a:r>
              <a:rPr lang="zh-CN" altLang="en-US" sz="4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 新 定 义 家 的 未 来</a:t>
            </a:r>
            <a:endParaRPr sz="48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617" y="2881620"/>
            <a:ext cx="10760766" cy="5120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5ODM0YmMxOWJiYWQyNDU4MGIzYWRmYTA0ZmI5ND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3369,3321868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3369,3321868]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3369,3321868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3369,3321868]}"/>
</p:tagLst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PingFang SC Regular"/>
        <a:ea typeface="PingFang SC Regular"/>
        <a:cs typeface="PingFang SC Regular"/>
      </a:majorFont>
      <a:minorFont>
        <a:latin typeface="PingFang SC Light"/>
        <a:ea typeface="PingFang SC Light"/>
        <a:cs typeface="PingFang SC Light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noFill/>
          <a:miter lim="400000"/>
        </a:ln>
      </a:spPr>
      <a:bodyPr rot="0" spcFirstLastPara="1" vertOverflow="overflow" horzOverflow="overflow" vert="horz" wrap="square" lIns="38429" tIns="38429" rIns="38429" bIns="38429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38429" tIns="38429" rIns="38429" bIns="38429" numCol="1" spcCol="38100" rtlCol="0" anchor="ctr">
        <a:spAutoFit/>
      </a:bodyPr>
      <a:lstStyle>
        <a:defPPr marL="0" marR="0" indent="0" algn="ctr" defTabSz="624205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180" normalizeH="0" baseline="0">
            <a:ln>
              <a:noFill/>
            </a:ln>
            <a:solidFill>
              <a:srgbClr val="FFFFFF"/>
            </a:solidFill>
            <a:effectLst/>
            <a:uFillTx/>
            <a:latin typeface="HYQiHei-35S Thin"/>
            <a:ea typeface="HYQiHei-35S Thin"/>
            <a:cs typeface="HYQiHei-35S Thin"/>
            <a:sym typeface="HYQiHei-35S T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PingFang SC Regular"/>
        <a:ea typeface="PingFang SC Regular"/>
        <a:cs typeface="PingFang SC Regular"/>
      </a:majorFont>
      <a:minorFont>
        <a:latin typeface="PingFang SC Light"/>
        <a:ea typeface="PingFang SC Light"/>
        <a:cs typeface="PingFang SC Light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noFill/>
          <a:miter lim="400000"/>
        </a:ln>
      </a:spPr>
      <a:bodyPr rot="0" spcFirstLastPara="1" vertOverflow="overflow" horzOverflow="overflow" vert="horz" wrap="square" lIns="38429" tIns="38429" rIns="38429" bIns="38429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38429" tIns="38429" rIns="38429" bIns="38429" numCol="1" spcCol="38100" rtlCol="0" anchor="ctr">
        <a:spAutoFit/>
      </a:bodyPr>
      <a:lstStyle>
        <a:defPPr marL="0" marR="0" indent="0" algn="ctr" defTabSz="624205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180" normalizeH="0" baseline="0">
            <a:ln>
              <a:noFill/>
            </a:ln>
            <a:solidFill>
              <a:srgbClr val="FFFFFF"/>
            </a:solidFill>
            <a:effectLst/>
            <a:uFillTx/>
            <a:latin typeface="HYQiHei-35S Thin"/>
            <a:ea typeface="HYQiHei-35S Thin"/>
            <a:cs typeface="HYQiHei-35S Thin"/>
            <a:sym typeface="HYQiHei-35S T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401</Words>
  <Application>Microsoft Office PowerPoint</Application>
  <PresentationFormat>自定义</PresentationFormat>
  <Paragraphs>66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Helvetica Neue</vt:lpstr>
      <vt:lpstr>HYQiHei-35S Thin</vt:lpstr>
      <vt:lpstr>PingFang SC Light</vt:lpstr>
      <vt:lpstr>PingFang SC Medium</vt:lpstr>
      <vt:lpstr>PingFang SC Regular</vt:lpstr>
      <vt:lpstr>微软雅黑</vt:lpstr>
      <vt:lpstr>20_BasicBlack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soso lai</cp:lastModifiedBy>
  <cp:revision>2</cp:revision>
  <dcterms:created xsi:type="dcterms:W3CDTF">2025-05-23T02:36:04Z</dcterms:created>
  <dcterms:modified xsi:type="dcterms:W3CDTF">2025-07-07T08:36:40Z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CDCF3957EB8D49E09CCF7316F37900FA_13</vt:lpwstr>
  </property>
  <property fmtid="{D5CDD505-2E9C-101B-9397-08002B2CF9AE}" pid="3" name="KSOProductBuildVer">
    <vt:lpwstr>2052-0.0.0.0</vt:lpwstr>
  </property>
</Properties>
</file>