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3.svg" ContentType="image/svg+xml"/>
  <Override PartName="/ppt/media/image15.svg" ContentType="image/svg+xml"/>
  <Override PartName="/ppt/media/image17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5" r:id="rId4"/>
  </p:sldMasterIdLst>
  <p:sldIdLst>
    <p:sldId id="28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3" clrIdx="0"/>
  <p:cmAuthor id="2" name="NING MEI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2.jpe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tags" Target="../tags/tag75.xml"/><Relationship Id="rId20" Type="http://schemas.openxmlformats.org/officeDocument/2006/relationships/tags" Target="../tags/tag90.xml"/><Relationship Id="rId2" Type="http://schemas.openxmlformats.org/officeDocument/2006/relationships/tags" Target="../tags/tag74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2.jpe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image" Target="../media/image1.png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0" Type="http://schemas.openxmlformats.org/officeDocument/2006/relationships/tags" Target="../tags/tag230.xml"/><Relationship Id="rId2" Type="http://schemas.openxmlformats.org/officeDocument/2006/relationships/tags" Target="../tags/tag212.xml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5" Type="http://schemas.openxmlformats.org/officeDocument/2006/relationships/tags" Target="../tags/tag276.xml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5" Type="http://schemas.openxmlformats.org/officeDocument/2006/relationships/tags" Target="../tags/tag304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tags" Target="../tags/tag306.xml"/><Relationship Id="rId20" Type="http://schemas.openxmlformats.org/officeDocument/2006/relationships/tags" Target="../tags/tag323.xml"/><Relationship Id="rId2" Type="http://schemas.openxmlformats.org/officeDocument/2006/relationships/tags" Target="../tags/tag305.xml"/><Relationship Id="rId19" Type="http://schemas.openxmlformats.org/officeDocument/2006/relationships/tags" Target="../tags/tag322.xml"/><Relationship Id="rId18" Type="http://schemas.openxmlformats.org/officeDocument/2006/relationships/tags" Target="../tags/tag321.xml"/><Relationship Id="rId17" Type="http://schemas.openxmlformats.org/officeDocument/2006/relationships/tags" Target="../tags/tag320.xml"/><Relationship Id="rId16" Type="http://schemas.openxmlformats.org/officeDocument/2006/relationships/tags" Target="../tags/tag319.xml"/><Relationship Id="rId15" Type="http://schemas.openxmlformats.org/officeDocument/2006/relationships/tags" Target="../tags/tag318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7" Type="http://schemas.openxmlformats.org/officeDocument/2006/relationships/tags" Target="../tags/tag339.xml"/><Relationship Id="rId16" Type="http://schemas.openxmlformats.org/officeDocument/2006/relationships/tags" Target="../tags/tag338.xml"/><Relationship Id="rId15" Type="http://schemas.openxmlformats.org/officeDocument/2006/relationships/tags" Target="../tags/tag33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4" Type="http://schemas.openxmlformats.org/officeDocument/2006/relationships/tags" Target="../tags/tag373.xml"/><Relationship Id="rId23" Type="http://schemas.openxmlformats.org/officeDocument/2006/relationships/tags" Target="../tags/tag372.xml"/><Relationship Id="rId22" Type="http://schemas.openxmlformats.org/officeDocument/2006/relationships/tags" Target="../tags/tag371.xml"/><Relationship Id="rId21" Type="http://schemas.openxmlformats.org/officeDocument/2006/relationships/tags" Target="../tags/tag370.xml"/><Relationship Id="rId20" Type="http://schemas.openxmlformats.org/officeDocument/2006/relationships/tags" Target="../tags/tag369.xml"/><Relationship Id="rId2" Type="http://schemas.openxmlformats.org/officeDocument/2006/relationships/tags" Target="../tags/tag351.xml"/><Relationship Id="rId19" Type="http://schemas.openxmlformats.org/officeDocument/2006/relationships/tags" Target="../tags/tag368.xml"/><Relationship Id="rId18" Type="http://schemas.openxmlformats.org/officeDocument/2006/relationships/tags" Target="../tags/tag367.xml"/><Relationship Id="rId17" Type="http://schemas.openxmlformats.org/officeDocument/2006/relationships/tags" Target="../tags/tag366.xml"/><Relationship Id="rId16" Type="http://schemas.openxmlformats.org/officeDocument/2006/relationships/tags" Target="../tags/tag365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副标题 2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THE END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谢谢观看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6387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单击此处添加章节标题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9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MiSans Normal" panose="00000500000000000000" charset="-122"/>
                <a:ea typeface="MiSans Normal" panose="00000500000000000000" charset="-122"/>
              </a:endParaRPr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MiSans Normal" panose="00000500000000000000" charset="-122"/>
                <a:ea typeface="MiSans Normal" panose="00000500000000000000" charset="-122"/>
              </a:endParaRPr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3"/>
            </p:custDataLst>
          </p:nvPr>
        </p:nvSpPr>
        <p:spPr>
          <a:xfrm flipH="1" flipV="1">
            <a:off x="8483599" y="0"/>
            <a:ext cx="3708400" cy="1118044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 userDrawn="1">
            <p:custDataLst>
              <p:tags r:id="rId4"/>
            </p:custDataLst>
          </p:nvPr>
        </p:nvSpPr>
        <p:spPr>
          <a:xfrm flipH="1" flipV="1">
            <a:off x="9431652" y="739775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6"/>
            </p:custDataLst>
          </p:nvPr>
        </p:nvSpPr>
        <p:spPr>
          <a:xfrm>
            <a:off x="8483598" y="802733"/>
            <a:ext cx="482602" cy="48260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55687" y="503490"/>
            <a:ext cx="1687513" cy="1081088"/>
          </a:xfrm>
        </p:spPr>
        <p:txBody>
          <a:bodyPr wrap="square" anchor="b">
            <a:normAutofit/>
          </a:bodyPr>
          <a:lstStyle>
            <a:lvl1pPr>
              <a:defRPr sz="5400"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b="0" dirty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>
            <a:lvl1pPr>
              <a:defRPr b="0"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100000">
                <a:schemeClr val="bg2">
                  <a:lumMod val="90000"/>
                </a:schemeClr>
              </a:gs>
              <a:gs pos="84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1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5961" y="0"/>
            <a:ext cx="4826039" cy="4826039"/>
          </a:xfrm>
          <a:custGeom>
            <a:avLst/>
            <a:gdLst>
              <a:gd name="connsiteX0" fmla="*/ 0 w 4455198"/>
              <a:gd name="connsiteY0" fmla="*/ 0 h 4455198"/>
              <a:gd name="connsiteX1" fmla="*/ 2227599 w 4455198"/>
              <a:gd name="connsiteY1" fmla="*/ 0 h 4455198"/>
              <a:gd name="connsiteX2" fmla="*/ 4455198 w 4455198"/>
              <a:gd name="connsiteY2" fmla="*/ 2227599 h 4455198"/>
              <a:gd name="connsiteX3" fmla="*/ 4455198 w 4455198"/>
              <a:gd name="connsiteY3" fmla="*/ 4455198 h 4455198"/>
              <a:gd name="connsiteX4" fmla="*/ 0 w 4455198"/>
              <a:gd name="connsiteY4" fmla="*/ 0 h 445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198" h="4455198">
                <a:moveTo>
                  <a:pt x="0" y="0"/>
                </a:moveTo>
                <a:lnTo>
                  <a:pt x="2227599" y="0"/>
                </a:lnTo>
                <a:cubicBezTo>
                  <a:pt x="2227599" y="1230269"/>
                  <a:pt x="3224929" y="2227599"/>
                  <a:pt x="4455198" y="2227599"/>
                </a:cubicBezTo>
                <a:lnTo>
                  <a:pt x="4455198" y="4455198"/>
                </a:lnTo>
                <a:cubicBezTo>
                  <a:pt x="1994660" y="4455198"/>
                  <a:pt x="0" y="2460538"/>
                  <a:pt x="0" y="0"/>
                </a:cubicBezTo>
                <a:close/>
              </a:path>
            </a:pathLst>
          </a:custGeom>
        </p:spPr>
      </p:pic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6385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6386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灯片编号占位符 5"/>
          <p:cNvSpPr>
            <a:spLocks noGrp="1"/>
          </p:cNvSpPr>
          <p:nvPr>
            <p:ph type="sldNum" sz="quarter" idx="16387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1016000" y="119888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20XX YEAR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" name="任意多边形: 形状 7"/>
          <p:cNvSpPr/>
          <p:nvPr userDrawn="1">
            <p:custDataLst>
              <p:tags r:id="rId1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5"/>
            </p:custDataLst>
          </p:nvPr>
        </p:nvSpPr>
        <p:spPr>
          <a:xfrm>
            <a:off x="1016000" y="2169795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单击此处</a:t>
            </a:r>
            <a:b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</a:br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添加文档</a:t>
            </a:r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  <a:sym typeface="+mn-ea"/>
              </a:rPr>
              <a:t>标题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  <a:sym typeface="+mn-ea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6"/>
            </p:custDataLst>
          </p:nvPr>
        </p:nvSpPr>
        <p:spPr>
          <a:xfrm>
            <a:off x="1016000" y="5245735"/>
            <a:ext cx="2533015" cy="5632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317500" dist="165100" dir="5400000" algn="ctr" rotWithShape="0">
              <a:schemeClr val="accent1">
                <a:alpha val="25000"/>
              </a:schemeClr>
            </a:outerShdw>
          </a:effectLst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BY WPS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4" name="椭圆 3"/>
          <p:cNvSpPr/>
          <p:nvPr userDrawn="1">
            <p:custDataLst>
              <p:tags r:id="rId17"/>
            </p:custDataLst>
          </p:nvPr>
        </p:nvSpPr>
        <p:spPr>
          <a:xfrm>
            <a:off x="1471998" y="975911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椭圆 4"/>
          <p:cNvSpPr/>
          <p:nvPr userDrawn="1">
            <p:custDataLst>
              <p:tags r:id="rId18"/>
            </p:custDataLst>
          </p:nvPr>
        </p:nvSpPr>
        <p:spPr>
          <a:xfrm>
            <a:off x="1675135" y="975911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椭圆 9"/>
          <p:cNvSpPr/>
          <p:nvPr userDrawn="1">
            <p:custDataLst>
              <p:tags r:id="rId19"/>
            </p:custDataLst>
          </p:nvPr>
        </p:nvSpPr>
        <p:spPr>
          <a:xfrm>
            <a:off x="1268862" y="975911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椭圆 20"/>
          <p:cNvSpPr/>
          <p:nvPr userDrawn="1">
            <p:custDataLst>
              <p:tags r:id="rId20"/>
            </p:custDataLst>
          </p:nvPr>
        </p:nvSpPr>
        <p:spPr>
          <a:xfrm>
            <a:off x="1065726" y="975911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2">
                  <a:lumMod val="90000"/>
                </a:schemeClr>
              </a:gs>
              <a:gs pos="76000">
                <a:schemeClr val="bg2"/>
              </a:gs>
            </a:gsLst>
            <a:lin ang="768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/>
          <p:nvPr userDrawn="1"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037965" cy="4037965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4" name="任意多边形: 形状 10"/>
          <p:cNvSpPr/>
          <p:nvPr userDrawn="1">
            <p:custDataLst>
              <p:tags r:id="rId5"/>
            </p:custDataLst>
          </p:nvPr>
        </p:nvSpPr>
        <p:spPr>
          <a:xfrm flipV="1">
            <a:off x="0" y="0"/>
            <a:ext cx="4591685" cy="4591685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5000"/>
                </a:schemeClr>
              </a:gs>
            </a:gsLst>
            <a:lin ang="372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6"/>
            </p:custDataLst>
          </p:nvPr>
        </p:nvSpPr>
        <p:spPr>
          <a:xfrm flipH="1">
            <a:off x="672465" y="5386070"/>
            <a:ext cx="4883150" cy="1471930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H="1">
            <a:off x="10527665" y="5194300"/>
            <a:ext cx="1663700" cy="16637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1"/>
            </p:custDataLst>
          </p:nvPr>
        </p:nvSpPr>
        <p:spPr>
          <a:xfrm>
            <a:off x="4775200" y="3343910"/>
            <a:ext cx="6352117" cy="1524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7826561" hasCustomPrompt="1"/>
            <p:custDataLst>
              <p:tags r:id="rId12"/>
            </p:custDataLst>
          </p:nvPr>
        </p:nvSpPr>
        <p:spPr>
          <a:xfrm>
            <a:off x="9319895" y="1501775"/>
            <a:ext cx="1807210" cy="1563370"/>
          </a:xfrm>
        </p:spPr>
        <p:txBody>
          <a:bodyPr vert="horz" wrap="none" lIns="0" tIns="0" rIns="0" bIns="0" anchor="ctr" anchorCtr="0">
            <a:no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9600" b="0" spc="0">
                <a:solidFill>
                  <a:schemeClr val="accent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6347037" y="3054350"/>
            <a:ext cx="4780280" cy="0"/>
          </a:xfrm>
          <a:prstGeom prst="line">
            <a:avLst/>
          </a:prstGeom>
          <a:ln w="12700"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 userDrawn="1"/>
        </p:nvGrpSpPr>
        <p:grpSpPr>
          <a:xfrm>
            <a:off x="2495550" y="4695825"/>
            <a:ext cx="1972310" cy="1118235"/>
            <a:chOff x="3930" y="7395"/>
            <a:chExt cx="3106" cy="1761"/>
          </a:xfrm>
        </p:grpSpPr>
        <p:sp>
          <p:nvSpPr>
            <p:cNvPr id="19" name="任意多边形: 形状 14"/>
            <p:cNvSpPr/>
            <p:nvPr userDrawn="1">
              <p:custDataLst>
                <p:tags r:id="rId13"/>
              </p:custDataLst>
            </p:nvPr>
          </p:nvSpPr>
          <p:spPr>
            <a:xfrm flipH="1">
              <a:off x="3930" y="7395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20" name="任意多边形: 形状 14"/>
            <p:cNvSpPr/>
            <p:nvPr userDrawn="1">
              <p:custDataLst>
                <p:tags r:id="rId14"/>
              </p:custDataLst>
            </p:nvPr>
          </p:nvSpPr>
          <p:spPr>
            <a:xfrm flipH="1">
              <a:off x="3930" y="8372"/>
              <a:ext cx="3107" cy="785"/>
            </a:xfrm>
            <a:custGeom>
              <a:avLst/>
              <a:gdLst>
                <a:gd name="connsiteX0" fmla="*/ 1084022 w 1108530"/>
                <a:gd name="connsiteY0" fmla="*/ 230923 h 279939"/>
                <a:gd name="connsiteX1" fmla="*/ 1108530 w 1108530"/>
                <a:gd name="connsiteY1" fmla="*/ 255431 h 279939"/>
                <a:gd name="connsiteX2" fmla="*/ 1084022 w 1108530"/>
                <a:gd name="connsiteY2" fmla="*/ 279939 h 279939"/>
                <a:gd name="connsiteX3" fmla="*/ 1059514 w 1108530"/>
                <a:gd name="connsiteY3" fmla="*/ 255431 h 279939"/>
                <a:gd name="connsiteX4" fmla="*/ 1084022 w 1108530"/>
                <a:gd name="connsiteY4" fmla="*/ 230923 h 279939"/>
                <a:gd name="connsiteX5" fmla="*/ 965591 w 1108530"/>
                <a:gd name="connsiteY5" fmla="*/ 230923 h 279939"/>
                <a:gd name="connsiteX6" fmla="*/ 990099 w 1108530"/>
                <a:gd name="connsiteY6" fmla="*/ 255431 h 279939"/>
                <a:gd name="connsiteX7" fmla="*/ 965591 w 1108530"/>
                <a:gd name="connsiteY7" fmla="*/ 279939 h 279939"/>
                <a:gd name="connsiteX8" fmla="*/ 941082 w 1108530"/>
                <a:gd name="connsiteY8" fmla="*/ 255431 h 279939"/>
                <a:gd name="connsiteX9" fmla="*/ 965591 w 1108530"/>
                <a:gd name="connsiteY9" fmla="*/ 230923 h 279939"/>
                <a:gd name="connsiteX10" fmla="*/ 847159 w 1108530"/>
                <a:gd name="connsiteY10" fmla="*/ 230923 h 279939"/>
                <a:gd name="connsiteX11" fmla="*/ 871667 w 1108530"/>
                <a:gd name="connsiteY11" fmla="*/ 255431 h 279939"/>
                <a:gd name="connsiteX12" fmla="*/ 847159 w 1108530"/>
                <a:gd name="connsiteY12" fmla="*/ 279939 h 279939"/>
                <a:gd name="connsiteX13" fmla="*/ 822651 w 1108530"/>
                <a:gd name="connsiteY13" fmla="*/ 255431 h 279939"/>
                <a:gd name="connsiteX14" fmla="*/ 847159 w 1108530"/>
                <a:gd name="connsiteY14" fmla="*/ 230923 h 279939"/>
                <a:gd name="connsiteX15" fmla="*/ 728727 w 1108530"/>
                <a:gd name="connsiteY15" fmla="*/ 230923 h 279939"/>
                <a:gd name="connsiteX16" fmla="*/ 753235 w 1108530"/>
                <a:gd name="connsiteY16" fmla="*/ 255431 h 279939"/>
                <a:gd name="connsiteX17" fmla="*/ 728727 w 1108530"/>
                <a:gd name="connsiteY17" fmla="*/ 279939 h 279939"/>
                <a:gd name="connsiteX18" fmla="*/ 704219 w 1108530"/>
                <a:gd name="connsiteY18" fmla="*/ 255431 h 279939"/>
                <a:gd name="connsiteX19" fmla="*/ 728727 w 1108530"/>
                <a:gd name="connsiteY19" fmla="*/ 230923 h 279939"/>
                <a:gd name="connsiteX20" fmla="*/ 610295 w 1108530"/>
                <a:gd name="connsiteY20" fmla="*/ 230923 h 279939"/>
                <a:gd name="connsiteX21" fmla="*/ 634803 w 1108530"/>
                <a:gd name="connsiteY21" fmla="*/ 255431 h 279939"/>
                <a:gd name="connsiteX22" fmla="*/ 610295 w 1108530"/>
                <a:gd name="connsiteY22" fmla="*/ 279939 h 279939"/>
                <a:gd name="connsiteX23" fmla="*/ 585787 w 1108530"/>
                <a:gd name="connsiteY23" fmla="*/ 255431 h 279939"/>
                <a:gd name="connsiteX24" fmla="*/ 610295 w 1108530"/>
                <a:gd name="connsiteY24" fmla="*/ 230923 h 279939"/>
                <a:gd name="connsiteX25" fmla="*/ 498235 w 1108530"/>
                <a:gd name="connsiteY25" fmla="*/ 230923 h 279939"/>
                <a:gd name="connsiteX26" fmla="*/ 522743 w 1108530"/>
                <a:gd name="connsiteY26" fmla="*/ 255431 h 279939"/>
                <a:gd name="connsiteX27" fmla="*/ 498235 w 1108530"/>
                <a:gd name="connsiteY27" fmla="*/ 279939 h 279939"/>
                <a:gd name="connsiteX28" fmla="*/ 473727 w 1108530"/>
                <a:gd name="connsiteY28" fmla="*/ 255431 h 279939"/>
                <a:gd name="connsiteX29" fmla="*/ 498235 w 1108530"/>
                <a:gd name="connsiteY29" fmla="*/ 230923 h 279939"/>
                <a:gd name="connsiteX30" fmla="*/ 379803 w 1108530"/>
                <a:gd name="connsiteY30" fmla="*/ 230923 h 279939"/>
                <a:gd name="connsiteX31" fmla="*/ 404311 w 1108530"/>
                <a:gd name="connsiteY31" fmla="*/ 255431 h 279939"/>
                <a:gd name="connsiteX32" fmla="*/ 379803 w 1108530"/>
                <a:gd name="connsiteY32" fmla="*/ 279939 h 279939"/>
                <a:gd name="connsiteX33" fmla="*/ 355295 w 1108530"/>
                <a:gd name="connsiteY33" fmla="*/ 255431 h 279939"/>
                <a:gd name="connsiteX34" fmla="*/ 379803 w 1108530"/>
                <a:gd name="connsiteY34" fmla="*/ 230923 h 279939"/>
                <a:gd name="connsiteX35" fmla="*/ 261372 w 1108530"/>
                <a:gd name="connsiteY35" fmla="*/ 230923 h 279939"/>
                <a:gd name="connsiteX36" fmla="*/ 285880 w 1108530"/>
                <a:gd name="connsiteY36" fmla="*/ 255431 h 279939"/>
                <a:gd name="connsiteX37" fmla="*/ 261372 w 1108530"/>
                <a:gd name="connsiteY37" fmla="*/ 279939 h 279939"/>
                <a:gd name="connsiteX38" fmla="*/ 236863 w 1108530"/>
                <a:gd name="connsiteY38" fmla="*/ 255431 h 279939"/>
                <a:gd name="connsiteX39" fmla="*/ 261372 w 1108530"/>
                <a:gd name="connsiteY39" fmla="*/ 230923 h 279939"/>
                <a:gd name="connsiteX40" fmla="*/ 142940 w 1108530"/>
                <a:gd name="connsiteY40" fmla="*/ 230923 h 279939"/>
                <a:gd name="connsiteX41" fmla="*/ 167448 w 1108530"/>
                <a:gd name="connsiteY41" fmla="*/ 255431 h 279939"/>
                <a:gd name="connsiteX42" fmla="*/ 142940 w 1108530"/>
                <a:gd name="connsiteY42" fmla="*/ 279939 h 279939"/>
                <a:gd name="connsiteX43" fmla="*/ 118432 w 1108530"/>
                <a:gd name="connsiteY43" fmla="*/ 255431 h 279939"/>
                <a:gd name="connsiteX44" fmla="*/ 142940 w 1108530"/>
                <a:gd name="connsiteY44" fmla="*/ 230923 h 279939"/>
                <a:gd name="connsiteX45" fmla="*/ 24508 w 1108530"/>
                <a:gd name="connsiteY45" fmla="*/ 230923 h 279939"/>
                <a:gd name="connsiteX46" fmla="*/ 49016 w 1108530"/>
                <a:gd name="connsiteY46" fmla="*/ 255431 h 279939"/>
                <a:gd name="connsiteX47" fmla="*/ 24508 w 1108530"/>
                <a:gd name="connsiteY47" fmla="*/ 279939 h 279939"/>
                <a:gd name="connsiteX48" fmla="*/ 0 w 1108530"/>
                <a:gd name="connsiteY48" fmla="*/ 255431 h 279939"/>
                <a:gd name="connsiteX49" fmla="*/ 24508 w 1108530"/>
                <a:gd name="connsiteY49" fmla="*/ 230923 h 279939"/>
                <a:gd name="connsiteX50" fmla="*/ 1084022 w 1108530"/>
                <a:gd name="connsiteY50" fmla="*/ 115462 h 279939"/>
                <a:gd name="connsiteX51" fmla="*/ 1108530 w 1108530"/>
                <a:gd name="connsiteY51" fmla="*/ 139970 h 279939"/>
                <a:gd name="connsiteX52" fmla="*/ 1084022 w 1108530"/>
                <a:gd name="connsiteY52" fmla="*/ 164478 h 279939"/>
                <a:gd name="connsiteX53" fmla="*/ 1059514 w 1108530"/>
                <a:gd name="connsiteY53" fmla="*/ 139970 h 279939"/>
                <a:gd name="connsiteX54" fmla="*/ 1084022 w 1108530"/>
                <a:gd name="connsiteY54" fmla="*/ 115462 h 279939"/>
                <a:gd name="connsiteX55" fmla="*/ 965591 w 1108530"/>
                <a:gd name="connsiteY55" fmla="*/ 115462 h 279939"/>
                <a:gd name="connsiteX56" fmla="*/ 990099 w 1108530"/>
                <a:gd name="connsiteY56" fmla="*/ 139970 h 279939"/>
                <a:gd name="connsiteX57" fmla="*/ 965591 w 1108530"/>
                <a:gd name="connsiteY57" fmla="*/ 164478 h 279939"/>
                <a:gd name="connsiteX58" fmla="*/ 941082 w 1108530"/>
                <a:gd name="connsiteY58" fmla="*/ 139970 h 279939"/>
                <a:gd name="connsiteX59" fmla="*/ 965591 w 1108530"/>
                <a:gd name="connsiteY59" fmla="*/ 115462 h 279939"/>
                <a:gd name="connsiteX60" fmla="*/ 847159 w 1108530"/>
                <a:gd name="connsiteY60" fmla="*/ 115462 h 279939"/>
                <a:gd name="connsiteX61" fmla="*/ 871667 w 1108530"/>
                <a:gd name="connsiteY61" fmla="*/ 139970 h 279939"/>
                <a:gd name="connsiteX62" fmla="*/ 847159 w 1108530"/>
                <a:gd name="connsiteY62" fmla="*/ 164478 h 279939"/>
                <a:gd name="connsiteX63" fmla="*/ 822651 w 1108530"/>
                <a:gd name="connsiteY63" fmla="*/ 139970 h 279939"/>
                <a:gd name="connsiteX64" fmla="*/ 847159 w 1108530"/>
                <a:gd name="connsiteY64" fmla="*/ 115462 h 279939"/>
                <a:gd name="connsiteX65" fmla="*/ 728727 w 1108530"/>
                <a:gd name="connsiteY65" fmla="*/ 115462 h 279939"/>
                <a:gd name="connsiteX66" fmla="*/ 753235 w 1108530"/>
                <a:gd name="connsiteY66" fmla="*/ 139970 h 279939"/>
                <a:gd name="connsiteX67" fmla="*/ 728727 w 1108530"/>
                <a:gd name="connsiteY67" fmla="*/ 164478 h 279939"/>
                <a:gd name="connsiteX68" fmla="*/ 704219 w 1108530"/>
                <a:gd name="connsiteY68" fmla="*/ 139970 h 279939"/>
                <a:gd name="connsiteX69" fmla="*/ 728727 w 1108530"/>
                <a:gd name="connsiteY69" fmla="*/ 115462 h 279939"/>
                <a:gd name="connsiteX70" fmla="*/ 610295 w 1108530"/>
                <a:gd name="connsiteY70" fmla="*/ 115462 h 279939"/>
                <a:gd name="connsiteX71" fmla="*/ 634803 w 1108530"/>
                <a:gd name="connsiteY71" fmla="*/ 139970 h 279939"/>
                <a:gd name="connsiteX72" fmla="*/ 610295 w 1108530"/>
                <a:gd name="connsiteY72" fmla="*/ 164478 h 279939"/>
                <a:gd name="connsiteX73" fmla="*/ 585787 w 1108530"/>
                <a:gd name="connsiteY73" fmla="*/ 139970 h 279939"/>
                <a:gd name="connsiteX74" fmla="*/ 610295 w 1108530"/>
                <a:gd name="connsiteY74" fmla="*/ 115462 h 279939"/>
                <a:gd name="connsiteX75" fmla="*/ 498235 w 1108530"/>
                <a:gd name="connsiteY75" fmla="*/ 115462 h 279939"/>
                <a:gd name="connsiteX76" fmla="*/ 522743 w 1108530"/>
                <a:gd name="connsiteY76" fmla="*/ 139970 h 279939"/>
                <a:gd name="connsiteX77" fmla="*/ 498235 w 1108530"/>
                <a:gd name="connsiteY77" fmla="*/ 164478 h 279939"/>
                <a:gd name="connsiteX78" fmla="*/ 473727 w 1108530"/>
                <a:gd name="connsiteY78" fmla="*/ 139970 h 279939"/>
                <a:gd name="connsiteX79" fmla="*/ 498235 w 1108530"/>
                <a:gd name="connsiteY79" fmla="*/ 115462 h 279939"/>
                <a:gd name="connsiteX80" fmla="*/ 379803 w 1108530"/>
                <a:gd name="connsiteY80" fmla="*/ 115462 h 279939"/>
                <a:gd name="connsiteX81" fmla="*/ 404311 w 1108530"/>
                <a:gd name="connsiteY81" fmla="*/ 139970 h 279939"/>
                <a:gd name="connsiteX82" fmla="*/ 379803 w 1108530"/>
                <a:gd name="connsiteY82" fmla="*/ 164478 h 279939"/>
                <a:gd name="connsiteX83" fmla="*/ 355295 w 1108530"/>
                <a:gd name="connsiteY83" fmla="*/ 139970 h 279939"/>
                <a:gd name="connsiteX84" fmla="*/ 379803 w 1108530"/>
                <a:gd name="connsiteY84" fmla="*/ 115462 h 279939"/>
                <a:gd name="connsiteX85" fmla="*/ 261372 w 1108530"/>
                <a:gd name="connsiteY85" fmla="*/ 115462 h 279939"/>
                <a:gd name="connsiteX86" fmla="*/ 285880 w 1108530"/>
                <a:gd name="connsiteY86" fmla="*/ 139970 h 279939"/>
                <a:gd name="connsiteX87" fmla="*/ 261372 w 1108530"/>
                <a:gd name="connsiteY87" fmla="*/ 164478 h 279939"/>
                <a:gd name="connsiteX88" fmla="*/ 236863 w 1108530"/>
                <a:gd name="connsiteY88" fmla="*/ 139970 h 279939"/>
                <a:gd name="connsiteX89" fmla="*/ 261372 w 1108530"/>
                <a:gd name="connsiteY89" fmla="*/ 115462 h 279939"/>
                <a:gd name="connsiteX90" fmla="*/ 142940 w 1108530"/>
                <a:gd name="connsiteY90" fmla="*/ 115462 h 279939"/>
                <a:gd name="connsiteX91" fmla="*/ 167448 w 1108530"/>
                <a:gd name="connsiteY91" fmla="*/ 139970 h 279939"/>
                <a:gd name="connsiteX92" fmla="*/ 142940 w 1108530"/>
                <a:gd name="connsiteY92" fmla="*/ 164478 h 279939"/>
                <a:gd name="connsiteX93" fmla="*/ 118432 w 1108530"/>
                <a:gd name="connsiteY93" fmla="*/ 139970 h 279939"/>
                <a:gd name="connsiteX94" fmla="*/ 142940 w 1108530"/>
                <a:gd name="connsiteY94" fmla="*/ 115462 h 279939"/>
                <a:gd name="connsiteX95" fmla="*/ 24508 w 1108530"/>
                <a:gd name="connsiteY95" fmla="*/ 115462 h 279939"/>
                <a:gd name="connsiteX96" fmla="*/ 49016 w 1108530"/>
                <a:gd name="connsiteY96" fmla="*/ 139970 h 279939"/>
                <a:gd name="connsiteX97" fmla="*/ 24508 w 1108530"/>
                <a:gd name="connsiteY97" fmla="*/ 164478 h 279939"/>
                <a:gd name="connsiteX98" fmla="*/ 0 w 1108530"/>
                <a:gd name="connsiteY98" fmla="*/ 139970 h 279939"/>
                <a:gd name="connsiteX99" fmla="*/ 24508 w 1108530"/>
                <a:gd name="connsiteY99" fmla="*/ 115462 h 279939"/>
                <a:gd name="connsiteX100" fmla="*/ 1084022 w 1108530"/>
                <a:gd name="connsiteY100" fmla="*/ 0 h 279939"/>
                <a:gd name="connsiteX101" fmla="*/ 1108530 w 1108530"/>
                <a:gd name="connsiteY101" fmla="*/ 24508 h 279939"/>
                <a:gd name="connsiteX102" fmla="*/ 1084022 w 1108530"/>
                <a:gd name="connsiteY102" fmla="*/ 49016 h 279939"/>
                <a:gd name="connsiteX103" fmla="*/ 1059514 w 1108530"/>
                <a:gd name="connsiteY103" fmla="*/ 24508 h 279939"/>
                <a:gd name="connsiteX104" fmla="*/ 1084022 w 1108530"/>
                <a:gd name="connsiteY104" fmla="*/ 0 h 279939"/>
                <a:gd name="connsiteX105" fmla="*/ 965591 w 1108530"/>
                <a:gd name="connsiteY105" fmla="*/ 0 h 279939"/>
                <a:gd name="connsiteX106" fmla="*/ 990099 w 1108530"/>
                <a:gd name="connsiteY106" fmla="*/ 24508 h 279939"/>
                <a:gd name="connsiteX107" fmla="*/ 965591 w 1108530"/>
                <a:gd name="connsiteY107" fmla="*/ 49016 h 279939"/>
                <a:gd name="connsiteX108" fmla="*/ 941082 w 1108530"/>
                <a:gd name="connsiteY108" fmla="*/ 24508 h 279939"/>
                <a:gd name="connsiteX109" fmla="*/ 965591 w 1108530"/>
                <a:gd name="connsiteY109" fmla="*/ 0 h 279939"/>
                <a:gd name="connsiteX110" fmla="*/ 847159 w 1108530"/>
                <a:gd name="connsiteY110" fmla="*/ 0 h 279939"/>
                <a:gd name="connsiteX111" fmla="*/ 871667 w 1108530"/>
                <a:gd name="connsiteY111" fmla="*/ 24508 h 279939"/>
                <a:gd name="connsiteX112" fmla="*/ 847159 w 1108530"/>
                <a:gd name="connsiteY112" fmla="*/ 49016 h 279939"/>
                <a:gd name="connsiteX113" fmla="*/ 822651 w 1108530"/>
                <a:gd name="connsiteY113" fmla="*/ 24508 h 279939"/>
                <a:gd name="connsiteX114" fmla="*/ 847159 w 1108530"/>
                <a:gd name="connsiteY114" fmla="*/ 0 h 279939"/>
                <a:gd name="connsiteX115" fmla="*/ 728727 w 1108530"/>
                <a:gd name="connsiteY115" fmla="*/ 0 h 279939"/>
                <a:gd name="connsiteX116" fmla="*/ 753235 w 1108530"/>
                <a:gd name="connsiteY116" fmla="*/ 24508 h 279939"/>
                <a:gd name="connsiteX117" fmla="*/ 728727 w 1108530"/>
                <a:gd name="connsiteY117" fmla="*/ 49016 h 279939"/>
                <a:gd name="connsiteX118" fmla="*/ 704219 w 1108530"/>
                <a:gd name="connsiteY118" fmla="*/ 24508 h 279939"/>
                <a:gd name="connsiteX119" fmla="*/ 728727 w 1108530"/>
                <a:gd name="connsiteY119" fmla="*/ 0 h 279939"/>
                <a:gd name="connsiteX120" fmla="*/ 610295 w 1108530"/>
                <a:gd name="connsiteY120" fmla="*/ 0 h 279939"/>
                <a:gd name="connsiteX121" fmla="*/ 634803 w 1108530"/>
                <a:gd name="connsiteY121" fmla="*/ 24508 h 279939"/>
                <a:gd name="connsiteX122" fmla="*/ 610295 w 1108530"/>
                <a:gd name="connsiteY122" fmla="*/ 49016 h 279939"/>
                <a:gd name="connsiteX123" fmla="*/ 585787 w 1108530"/>
                <a:gd name="connsiteY123" fmla="*/ 24508 h 279939"/>
                <a:gd name="connsiteX124" fmla="*/ 610295 w 1108530"/>
                <a:gd name="connsiteY124" fmla="*/ 0 h 279939"/>
                <a:gd name="connsiteX125" fmla="*/ 498235 w 1108530"/>
                <a:gd name="connsiteY125" fmla="*/ 0 h 279939"/>
                <a:gd name="connsiteX126" fmla="*/ 522743 w 1108530"/>
                <a:gd name="connsiteY126" fmla="*/ 24508 h 279939"/>
                <a:gd name="connsiteX127" fmla="*/ 498235 w 1108530"/>
                <a:gd name="connsiteY127" fmla="*/ 49016 h 279939"/>
                <a:gd name="connsiteX128" fmla="*/ 473727 w 1108530"/>
                <a:gd name="connsiteY128" fmla="*/ 24508 h 279939"/>
                <a:gd name="connsiteX129" fmla="*/ 498235 w 1108530"/>
                <a:gd name="connsiteY129" fmla="*/ 0 h 279939"/>
                <a:gd name="connsiteX130" fmla="*/ 379803 w 1108530"/>
                <a:gd name="connsiteY130" fmla="*/ 0 h 279939"/>
                <a:gd name="connsiteX131" fmla="*/ 404311 w 1108530"/>
                <a:gd name="connsiteY131" fmla="*/ 24508 h 279939"/>
                <a:gd name="connsiteX132" fmla="*/ 379803 w 1108530"/>
                <a:gd name="connsiteY132" fmla="*/ 49016 h 279939"/>
                <a:gd name="connsiteX133" fmla="*/ 355295 w 1108530"/>
                <a:gd name="connsiteY133" fmla="*/ 24508 h 279939"/>
                <a:gd name="connsiteX134" fmla="*/ 379803 w 1108530"/>
                <a:gd name="connsiteY134" fmla="*/ 0 h 279939"/>
                <a:gd name="connsiteX135" fmla="*/ 261372 w 1108530"/>
                <a:gd name="connsiteY135" fmla="*/ 0 h 279939"/>
                <a:gd name="connsiteX136" fmla="*/ 285880 w 1108530"/>
                <a:gd name="connsiteY136" fmla="*/ 24508 h 279939"/>
                <a:gd name="connsiteX137" fmla="*/ 261372 w 1108530"/>
                <a:gd name="connsiteY137" fmla="*/ 49016 h 279939"/>
                <a:gd name="connsiteX138" fmla="*/ 236863 w 1108530"/>
                <a:gd name="connsiteY138" fmla="*/ 24508 h 279939"/>
                <a:gd name="connsiteX139" fmla="*/ 261372 w 1108530"/>
                <a:gd name="connsiteY139" fmla="*/ 0 h 279939"/>
                <a:gd name="connsiteX140" fmla="*/ 142940 w 1108530"/>
                <a:gd name="connsiteY140" fmla="*/ 0 h 279939"/>
                <a:gd name="connsiteX141" fmla="*/ 167448 w 1108530"/>
                <a:gd name="connsiteY141" fmla="*/ 24508 h 279939"/>
                <a:gd name="connsiteX142" fmla="*/ 142940 w 1108530"/>
                <a:gd name="connsiteY142" fmla="*/ 49016 h 279939"/>
                <a:gd name="connsiteX143" fmla="*/ 118432 w 1108530"/>
                <a:gd name="connsiteY143" fmla="*/ 24508 h 279939"/>
                <a:gd name="connsiteX144" fmla="*/ 142940 w 1108530"/>
                <a:gd name="connsiteY144" fmla="*/ 0 h 279939"/>
                <a:gd name="connsiteX145" fmla="*/ 24508 w 1108530"/>
                <a:gd name="connsiteY145" fmla="*/ 0 h 279939"/>
                <a:gd name="connsiteX146" fmla="*/ 49016 w 1108530"/>
                <a:gd name="connsiteY146" fmla="*/ 24508 h 279939"/>
                <a:gd name="connsiteX147" fmla="*/ 24508 w 1108530"/>
                <a:gd name="connsiteY147" fmla="*/ 49016 h 279939"/>
                <a:gd name="connsiteX148" fmla="*/ 0 w 1108530"/>
                <a:gd name="connsiteY148" fmla="*/ 24508 h 279939"/>
                <a:gd name="connsiteX149" fmla="*/ 24508 w 1108530"/>
                <a:gd name="connsiteY149" fmla="*/ 0 h 2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08530" h="279939">
                  <a:moveTo>
                    <a:pt x="1084022" y="230923"/>
                  </a:moveTo>
                  <a:cubicBezTo>
                    <a:pt x="1097558" y="230923"/>
                    <a:pt x="1108530" y="241895"/>
                    <a:pt x="1108530" y="255431"/>
                  </a:cubicBezTo>
                  <a:cubicBezTo>
                    <a:pt x="1108530" y="268967"/>
                    <a:pt x="1097558" y="279939"/>
                    <a:pt x="1084022" y="279939"/>
                  </a:cubicBezTo>
                  <a:cubicBezTo>
                    <a:pt x="1070486" y="279939"/>
                    <a:pt x="1059514" y="268967"/>
                    <a:pt x="1059514" y="255431"/>
                  </a:cubicBezTo>
                  <a:cubicBezTo>
                    <a:pt x="1059514" y="241895"/>
                    <a:pt x="1070486" y="230923"/>
                    <a:pt x="1084022" y="230923"/>
                  </a:cubicBezTo>
                  <a:close/>
                  <a:moveTo>
                    <a:pt x="965591" y="230923"/>
                  </a:moveTo>
                  <a:cubicBezTo>
                    <a:pt x="979126" y="230923"/>
                    <a:pt x="990099" y="241895"/>
                    <a:pt x="990099" y="255431"/>
                  </a:cubicBezTo>
                  <a:cubicBezTo>
                    <a:pt x="990099" y="268967"/>
                    <a:pt x="979126" y="279939"/>
                    <a:pt x="965591" y="279939"/>
                  </a:cubicBezTo>
                  <a:cubicBezTo>
                    <a:pt x="952055" y="279939"/>
                    <a:pt x="941082" y="268967"/>
                    <a:pt x="941082" y="255431"/>
                  </a:cubicBezTo>
                  <a:cubicBezTo>
                    <a:pt x="941082" y="241895"/>
                    <a:pt x="952055" y="230923"/>
                    <a:pt x="965591" y="230923"/>
                  </a:cubicBezTo>
                  <a:close/>
                  <a:moveTo>
                    <a:pt x="847159" y="230923"/>
                  </a:moveTo>
                  <a:cubicBezTo>
                    <a:pt x="860694" y="230923"/>
                    <a:pt x="871667" y="241895"/>
                    <a:pt x="871667" y="255431"/>
                  </a:cubicBezTo>
                  <a:cubicBezTo>
                    <a:pt x="871667" y="268967"/>
                    <a:pt x="860694" y="279939"/>
                    <a:pt x="847159" y="279939"/>
                  </a:cubicBezTo>
                  <a:cubicBezTo>
                    <a:pt x="833623" y="279939"/>
                    <a:pt x="822651" y="268967"/>
                    <a:pt x="822651" y="255431"/>
                  </a:cubicBezTo>
                  <a:cubicBezTo>
                    <a:pt x="822651" y="241895"/>
                    <a:pt x="833623" y="230923"/>
                    <a:pt x="847159" y="230923"/>
                  </a:cubicBezTo>
                  <a:close/>
                  <a:moveTo>
                    <a:pt x="728727" y="230923"/>
                  </a:moveTo>
                  <a:cubicBezTo>
                    <a:pt x="742263" y="230923"/>
                    <a:pt x="753235" y="241895"/>
                    <a:pt x="753235" y="255431"/>
                  </a:cubicBezTo>
                  <a:cubicBezTo>
                    <a:pt x="753235" y="268967"/>
                    <a:pt x="742263" y="279939"/>
                    <a:pt x="728727" y="279939"/>
                  </a:cubicBezTo>
                  <a:cubicBezTo>
                    <a:pt x="715191" y="279939"/>
                    <a:pt x="704219" y="268967"/>
                    <a:pt x="704219" y="255431"/>
                  </a:cubicBezTo>
                  <a:cubicBezTo>
                    <a:pt x="704219" y="241895"/>
                    <a:pt x="715191" y="230923"/>
                    <a:pt x="728727" y="230923"/>
                  </a:cubicBezTo>
                  <a:close/>
                  <a:moveTo>
                    <a:pt x="610295" y="230923"/>
                  </a:moveTo>
                  <a:cubicBezTo>
                    <a:pt x="623831" y="230923"/>
                    <a:pt x="634803" y="241895"/>
                    <a:pt x="634803" y="255431"/>
                  </a:cubicBezTo>
                  <a:cubicBezTo>
                    <a:pt x="634803" y="268967"/>
                    <a:pt x="623831" y="279939"/>
                    <a:pt x="610295" y="279939"/>
                  </a:cubicBezTo>
                  <a:cubicBezTo>
                    <a:pt x="596759" y="279939"/>
                    <a:pt x="585787" y="268967"/>
                    <a:pt x="585787" y="255431"/>
                  </a:cubicBezTo>
                  <a:cubicBezTo>
                    <a:pt x="585787" y="241895"/>
                    <a:pt x="596759" y="230923"/>
                    <a:pt x="610295" y="230923"/>
                  </a:cubicBezTo>
                  <a:close/>
                  <a:moveTo>
                    <a:pt x="498235" y="230923"/>
                  </a:moveTo>
                  <a:cubicBezTo>
                    <a:pt x="511771" y="230923"/>
                    <a:pt x="522743" y="241895"/>
                    <a:pt x="522743" y="255431"/>
                  </a:cubicBezTo>
                  <a:cubicBezTo>
                    <a:pt x="522743" y="268967"/>
                    <a:pt x="511771" y="279939"/>
                    <a:pt x="498235" y="279939"/>
                  </a:cubicBezTo>
                  <a:cubicBezTo>
                    <a:pt x="484699" y="279939"/>
                    <a:pt x="473727" y="268967"/>
                    <a:pt x="473727" y="255431"/>
                  </a:cubicBezTo>
                  <a:cubicBezTo>
                    <a:pt x="473727" y="241895"/>
                    <a:pt x="484699" y="230923"/>
                    <a:pt x="498235" y="230923"/>
                  </a:cubicBezTo>
                  <a:close/>
                  <a:moveTo>
                    <a:pt x="379803" y="230923"/>
                  </a:moveTo>
                  <a:cubicBezTo>
                    <a:pt x="393339" y="230923"/>
                    <a:pt x="404311" y="241895"/>
                    <a:pt x="404311" y="255431"/>
                  </a:cubicBezTo>
                  <a:cubicBezTo>
                    <a:pt x="404311" y="268967"/>
                    <a:pt x="393339" y="279939"/>
                    <a:pt x="379803" y="279939"/>
                  </a:cubicBezTo>
                  <a:cubicBezTo>
                    <a:pt x="366268" y="279939"/>
                    <a:pt x="355295" y="268967"/>
                    <a:pt x="355295" y="255431"/>
                  </a:cubicBezTo>
                  <a:cubicBezTo>
                    <a:pt x="355295" y="241895"/>
                    <a:pt x="366268" y="230923"/>
                    <a:pt x="379803" y="230923"/>
                  </a:cubicBezTo>
                  <a:close/>
                  <a:moveTo>
                    <a:pt x="261372" y="230923"/>
                  </a:moveTo>
                  <a:cubicBezTo>
                    <a:pt x="274907" y="230923"/>
                    <a:pt x="285880" y="241895"/>
                    <a:pt x="285880" y="255431"/>
                  </a:cubicBezTo>
                  <a:cubicBezTo>
                    <a:pt x="285880" y="268967"/>
                    <a:pt x="274907" y="279939"/>
                    <a:pt x="261372" y="279939"/>
                  </a:cubicBezTo>
                  <a:cubicBezTo>
                    <a:pt x="247836" y="279939"/>
                    <a:pt x="236863" y="268967"/>
                    <a:pt x="236863" y="255431"/>
                  </a:cubicBezTo>
                  <a:cubicBezTo>
                    <a:pt x="236863" y="241895"/>
                    <a:pt x="247836" y="230923"/>
                    <a:pt x="261372" y="230923"/>
                  </a:cubicBezTo>
                  <a:close/>
                  <a:moveTo>
                    <a:pt x="142940" y="230923"/>
                  </a:moveTo>
                  <a:cubicBezTo>
                    <a:pt x="156475" y="230923"/>
                    <a:pt x="167448" y="241895"/>
                    <a:pt x="167448" y="255431"/>
                  </a:cubicBezTo>
                  <a:cubicBezTo>
                    <a:pt x="167448" y="268967"/>
                    <a:pt x="156475" y="279939"/>
                    <a:pt x="142940" y="279939"/>
                  </a:cubicBezTo>
                  <a:cubicBezTo>
                    <a:pt x="129404" y="279939"/>
                    <a:pt x="118432" y="268967"/>
                    <a:pt x="118432" y="255431"/>
                  </a:cubicBezTo>
                  <a:cubicBezTo>
                    <a:pt x="118432" y="241895"/>
                    <a:pt x="129404" y="230923"/>
                    <a:pt x="142940" y="230923"/>
                  </a:cubicBezTo>
                  <a:close/>
                  <a:moveTo>
                    <a:pt x="24508" y="230923"/>
                  </a:moveTo>
                  <a:cubicBezTo>
                    <a:pt x="38044" y="230923"/>
                    <a:pt x="49016" y="241895"/>
                    <a:pt x="49016" y="255431"/>
                  </a:cubicBezTo>
                  <a:cubicBezTo>
                    <a:pt x="49016" y="268967"/>
                    <a:pt x="38044" y="279939"/>
                    <a:pt x="24508" y="279939"/>
                  </a:cubicBezTo>
                  <a:cubicBezTo>
                    <a:pt x="10972" y="279939"/>
                    <a:pt x="0" y="268967"/>
                    <a:pt x="0" y="255431"/>
                  </a:cubicBezTo>
                  <a:cubicBezTo>
                    <a:pt x="0" y="241895"/>
                    <a:pt x="10972" y="230923"/>
                    <a:pt x="24508" y="230923"/>
                  </a:cubicBezTo>
                  <a:close/>
                  <a:moveTo>
                    <a:pt x="1084022" y="115462"/>
                  </a:moveTo>
                  <a:cubicBezTo>
                    <a:pt x="1097558" y="115462"/>
                    <a:pt x="1108530" y="126434"/>
                    <a:pt x="1108530" y="139970"/>
                  </a:cubicBezTo>
                  <a:cubicBezTo>
                    <a:pt x="1108530" y="153505"/>
                    <a:pt x="1097558" y="164478"/>
                    <a:pt x="1084022" y="164478"/>
                  </a:cubicBezTo>
                  <a:cubicBezTo>
                    <a:pt x="1070486" y="164478"/>
                    <a:pt x="1059514" y="153505"/>
                    <a:pt x="1059514" y="139970"/>
                  </a:cubicBezTo>
                  <a:cubicBezTo>
                    <a:pt x="1059514" y="126434"/>
                    <a:pt x="1070486" y="115462"/>
                    <a:pt x="1084022" y="115462"/>
                  </a:cubicBezTo>
                  <a:close/>
                  <a:moveTo>
                    <a:pt x="965591" y="115462"/>
                  </a:moveTo>
                  <a:cubicBezTo>
                    <a:pt x="979126" y="115462"/>
                    <a:pt x="990099" y="126434"/>
                    <a:pt x="990099" y="139970"/>
                  </a:cubicBezTo>
                  <a:cubicBezTo>
                    <a:pt x="990099" y="153505"/>
                    <a:pt x="979126" y="164478"/>
                    <a:pt x="965591" y="164478"/>
                  </a:cubicBezTo>
                  <a:cubicBezTo>
                    <a:pt x="952055" y="164478"/>
                    <a:pt x="941082" y="153505"/>
                    <a:pt x="941082" y="139970"/>
                  </a:cubicBezTo>
                  <a:cubicBezTo>
                    <a:pt x="941082" y="126434"/>
                    <a:pt x="952055" y="115462"/>
                    <a:pt x="965591" y="115462"/>
                  </a:cubicBezTo>
                  <a:close/>
                  <a:moveTo>
                    <a:pt x="847159" y="115462"/>
                  </a:moveTo>
                  <a:cubicBezTo>
                    <a:pt x="860694" y="115462"/>
                    <a:pt x="871667" y="126434"/>
                    <a:pt x="871667" y="139970"/>
                  </a:cubicBezTo>
                  <a:cubicBezTo>
                    <a:pt x="871667" y="153505"/>
                    <a:pt x="860694" y="164478"/>
                    <a:pt x="847159" y="164478"/>
                  </a:cubicBezTo>
                  <a:cubicBezTo>
                    <a:pt x="833623" y="164478"/>
                    <a:pt x="822651" y="153505"/>
                    <a:pt x="822651" y="139970"/>
                  </a:cubicBezTo>
                  <a:cubicBezTo>
                    <a:pt x="822651" y="126434"/>
                    <a:pt x="833623" y="115462"/>
                    <a:pt x="847159" y="115462"/>
                  </a:cubicBezTo>
                  <a:close/>
                  <a:moveTo>
                    <a:pt x="728727" y="115462"/>
                  </a:moveTo>
                  <a:cubicBezTo>
                    <a:pt x="742263" y="115462"/>
                    <a:pt x="753235" y="126434"/>
                    <a:pt x="753235" y="139970"/>
                  </a:cubicBezTo>
                  <a:cubicBezTo>
                    <a:pt x="753235" y="153505"/>
                    <a:pt x="742263" y="164478"/>
                    <a:pt x="728727" y="164478"/>
                  </a:cubicBezTo>
                  <a:cubicBezTo>
                    <a:pt x="715191" y="164478"/>
                    <a:pt x="704219" y="153505"/>
                    <a:pt x="704219" y="139970"/>
                  </a:cubicBezTo>
                  <a:cubicBezTo>
                    <a:pt x="704219" y="126434"/>
                    <a:pt x="715191" y="115462"/>
                    <a:pt x="728727" y="115462"/>
                  </a:cubicBezTo>
                  <a:close/>
                  <a:moveTo>
                    <a:pt x="610295" y="115462"/>
                  </a:moveTo>
                  <a:cubicBezTo>
                    <a:pt x="623831" y="115462"/>
                    <a:pt x="634803" y="126434"/>
                    <a:pt x="634803" y="139970"/>
                  </a:cubicBezTo>
                  <a:cubicBezTo>
                    <a:pt x="634803" y="153505"/>
                    <a:pt x="623831" y="164478"/>
                    <a:pt x="610295" y="164478"/>
                  </a:cubicBezTo>
                  <a:cubicBezTo>
                    <a:pt x="596759" y="164478"/>
                    <a:pt x="585787" y="153505"/>
                    <a:pt x="585787" y="139970"/>
                  </a:cubicBezTo>
                  <a:cubicBezTo>
                    <a:pt x="585787" y="126434"/>
                    <a:pt x="596759" y="115462"/>
                    <a:pt x="610295" y="115462"/>
                  </a:cubicBezTo>
                  <a:close/>
                  <a:moveTo>
                    <a:pt x="498235" y="115462"/>
                  </a:moveTo>
                  <a:cubicBezTo>
                    <a:pt x="511771" y="115462"/>
                    <a:pt x="522743" y="126434"/>
                    <a:pt x="522743" y="139970"/>
                  </a:cubicBezTo>
                  <a:cubicBezTo>
                    <a:pt x="522743" y="153505"/>
                    <a:pt x="511771" y="164478"/>
                    <a:pt x="498235" y="164478"/>
                  </a:cubicBezTo>
                  <a:cubicBezTo>
                    <a:pt x="484699" y="164478"/>
                    <a:pt x="473727" y="153505"/>
                    <a:pt x="473727" y="139970"/>
                  </a:cubicBezTo>
                  <a:cubicBezTo>
                    <a:pt x="473727" y="126434"/>
                    <a:pt x="484699" y="115462"/>
                    <a:pt x="498235" y="115462"/>
                  </a:cubicBezTo>
                  <a:close/>
                  <a:moveTo>
                    <a:pt x="379803" y="115462"/>
                  </a:moveTo>
                  <a:cubicBezTo>
                    <a:pt x="393339" y="115462"/>
                    <a:pt x="404311" y="126434"/>
                    <a:pt x="404311" y="139970"/>
                  </a:cubicBezTo>
                  <a:cubicBezTo>
                    <a:pt x="404311" y="153505"/>
                    <a:pt x="393339" y="164478"/>
                    <a:pt x="379803" y="164478"/>
                  </a:cubicBezTo>
                  <a:cubicBezTo>
                    <a:pt x="366268" y="164478"/>
                    <a:pt x="355295" y="153505"/>
                    <a:pt x="355295" y="139970"/>
                  </a:cubicBezTo>
                  <a:cubicBezTo>
                    <a:pt x="355295" y="126434"/>
                    <a:pt x="366268" y="115462"/>
                    <a:pt x="379803" y="115462"/>
                  </a:cubicBezTo>
                  <a:close/>
                  <a:moveTo>
                    <a:pt x="261372" y="115462"/>
                  </a:moveTo>
                  <a:cubicBezTo>
                    <a:pt x="274907" y="115462"/>
                    <a:pt x="285880" y="126434"/>
                    <a:pt x="285880" y="139970"/>
                  </a:cubicBezTo>
                  <a:cubicBezTo>
                    <a:pt x="285880" y="153505"/>
                    <a:pt x="274907" y="164478"/>
                    <a:pt x="261372" y="164478"/>
                  </a:cubicBezTo>
                  <a:cubicBezTo>
                    <a:pt x="247836" y="164478"/>
                    <a:pt x="236863" y="153505"/>
                    <a:pt x="236863" y="139970"/>
                  </a:cubicBezTo>
                  <a:cubicBezTo>
                    <a:pt x="236863" y="126434"/>
                    <a:pt x="247836" y="115462"/>
                    <a:pt x="261372" y="115462"/>
                  </a:cubicBezTo>
                  <a:close/>
                  <a:moveTo>
                    <a:pt x="142940" y="115462"/>
                  </a:moveTo>
                  <a:cubicBezTo>
                    <a:pt x="156475" y="115462"/>
                    <a:pt x="167448" y="126434"/>
                    <a:pt x="167448" y="139970"/>
                  </a:cubicBezTo>
                  <a:cubicBezTo>
                    <a:pt x="167448" y="153505"/>
                    <a:pt x="156475" y="164478"/>
                    <a:pt x="142940" y="164478"/>
                  </a:cubicBezTo>
                  <a:cubicBezTo>
                    <a:pt x="129404" y="164478"/>
                    <a:pt x="118432" y="153505"/>
                    <a:pt x="118432" y="139970"/>
                  </a:cubicBezTo>
                  <a:cubicBezTo>
                    <a:pt x="118432" y="126434"/>
                    <a:pt x="129404" y="115462"/>
                    <a:pt x="142940" y="115462"/>
                  </a:cubicBezTo>
                  <a:close/>
                  <a:moveTo>
                    <a:pt x="24508" y="115462"/>
                  </a:moveTo>
                  <a:cubicBezTo>
                    <a:pt x="38044" y="115462"/>
                    <a:pt x="49016" y="126434"/>
                    <a:pt x="49016" y="139970"/>
                  </a:cubicBezTo>
                  <a:cubicBezTo>
                    <a:pt x="49016" y="153505"/>
                    <a:pt x="38044" y="164478"/>
                    <a:pt x="24508" y="164478"/>
                  </a:cubicBezTo>
                  <a:cubicBezTo>
                    <a:pt x="10972" y="164478"/>
                    <a:pt x="0" y="153505"/>
                    <a:pt x="0" y="139970"/>
                  </a:cubicBezTo>
                  <a:cubicBezTo>
                    <a:pt x="0" y="126434"/>
                    <a:pt x="10972" y="115462"/>
                    <a:pt x="24508" y="115462"/>
                  </a:cubicBezTo>
                  <a:close/>
                  <a:moveTo>
                    <a:pt x="1084022" y="0"/>
                  </a:moveTo>
                  <a:cubicBezTo>
                    <a:pt x="1097558" y="0"/>
                    <a:pt x="1108530" y="10973"/>
                    <a:pt x="1108530" y="24508"/>
                  </a:cubicBezTo>
                  <a:cubicBezTo>
                    <a:pt x="1108530" y="38044"/>
                    <a:pt x="1097558" y="49016"/>
                    <a:pt x="1084022" y="49016"/>
                  </a:cubicBezTo>
                  <a:cubicBezTo>
                    <a:pt x="1070486" y="49016"/>
                    <a:pt x="1059514" y="38044"/>
                    <a:pt x="1059514" y="24508"/>
                  </a:cubicBezTo>
                  <a:cubicBezTo>
                    <a:pt x="1059514" y="10973"/>
                    <a:pt x="1070486" y="0"/>
                    <a:pt x="1084022" y="0"/>
                  </a:cubicBezTo>
                  <a:close/>
                  <a:moveTo>
                    <a:pt x="965591" y="0"/>
                  </a:moveTo>
                  <a:cubicBezTo>
                    <a:pt x="979126" y="0"/>
                    <a:pt x="990099" y="10973"/>
                    <a:pt x="990099" y="24508"/>
                  </a:cubicBezTo>
                  <a:cubicBezTo>
                    <a:pt x="990099" y="38044"/>
                    <a:pt x="979126" y="49016"/>
                    <a:pt x="965591" y="49016"/>
                  </a:cubicBezTo>
                  <a:cubicBezTo>
                    <a:pt x="952055" y="49016"/>
                    <a:pt x="941082" y="38044"/>
                    <a:pt x="941082" y="24508"/>
                  </a:cubicBezTo>
                  <a:cubicBezTo>
                    <a:pt x="941082" y="10973"/>
                    <a:pt x="952055" y="0"/>
                    <a:pt x="965591" y="0"/>
                  </a:cubicBezTo>
                  <a:close/>
                  <a:moveTo>
                    <a:pt x="847159" y="0"/>
                  </a:moveTo>
                  <a:cubicBezTo>
                    <a:pt x="860694" y="0"/>
                    <a:pt x="871667" y="10973"/>
                    <a:pt x="871667" y="24508"/>
                  </a:cubicBezTo>
                  <a:cubicBezTo>
                    <a:pt x="871667" y="38044"/>
                    <a:pt x="860694" y="49016"/>
                    <a:pt x="847159" y="49016"/>
                  </a:cubicBezTo>
                  <a:cubicBezTo>
                    <a:pt x="833623" y="49016"/>
                    <a:pt x="822651" y="38044"/>
                    <a:pt x="822651" y="24508"/>
                  </a:cubicBezTo>
                  <a:cubicBezTo>
                    <a:pt x="822651" y="10973"/>
                    <a:pt x="833623" y="0"/>
                    <a:pt x="847159" y="0"/>
                  </a:cubicBezTo>
                  <a:close/>
                  <a:moveTo>
                    <a:pt x="728727" y="0"/>
                  </a:moveTo>
                  <a:cubicBezTo>
                    <a:pt x="742263" y="0"/>
                    <a:pt x="753235" y="10973"/>
                    <a:pt x="753235" y="24508"/>
                  </a:cubicBezTo>
                  <a:cubicBezTo>
                    <a:pt x="753235" y="38044"/>
                    <a:pt x="742263" y="49016"/>
                    <a:pt x="728727" y="49016"/>
                  </a:cubicBezTo>
                  <a:cubicBezTo>
                    <a:pt x="715191" y="49016"/>
                    <a:pt x="704219" y="38044"/>
                    <a:pt x="704219" y="24508"/>
                  </a:cubicBezTo>
                  <a:cubicBezTo>
                    <a:pt x="704219" y="10973"/>
                    <a:pt x="715191" y="0"/>
                    <a:pt x="728727" y="0"/>
                  </a:cubicBezTo>
                  <a:close/>
                  <a:moveTo>
                    <a:pt x="610295" y="0"/>
                  </a:moveTo>
                  <a:cubicBezTo>
                    <a:pt x="623831" y="0"/>
                    <a:pt x="634803" y="10973"/>
                    <a:pt x="634803" y="24508"/>
                  </a:cubicBezTo>
                  <a:cubicBezTo>
                    <a:pt x="634803" y="38044"/>
                    <a:pt x="623831" y="49016"/>
                    <a:pt x="610295" y="49016"/>
                  </a:cubicBezTo>
                  <a:cubicBezTo>
                    <a:pt x="596759" y="49016"/>
                    <a:pt x="585787" y="38044"/>
                    <a:pt x="585787" y="24508"/>
                  </a:cubicBezTo>
                  <a:cubicBezTo>
                    <a:pt x="585787" y="10973"/>
                    <a:pt x="596759" y="0"/>
                    <a:pt x="610295" y="0"/>
                  </a:cubicBezTo>
                  <a:close/>
                  <a:moveTo>
                    <a:pt x="498235" y="0"/>
                  </a:moveTo>
                  <a:cubicBezTo>
                    <a:pt x="511771" y="0"/>
                    <a:pt x="522743" y="10973"/>
                    <a:pt x="522743" y="24508"/>
                  </a:cubicBezTo>
                  <a:cubicBezTo>
                    <a:pt x="522743" y="38044"/>
                    <a:pt x="511771" y="49016"/>
                    <a:pt x="498235" y="49016"/>
                  </a:cubicBezTo>
                  <a:cubicBezTo>
                    <a:pt x="484699" y="49016"/>
                    <a:pt x="473727" y="38044"/>
                    <a:pt x="473727" y="24508"/>
                  </a:cubicBezTo>
                  <a:cubicBezTo>
                    <a:pt x="473727" y="10973"/>
                    <a:pt x="484699" y="0"/>
                    <a:pt x="498235" y="0"/>
                  </a:cubicBezTo>
                  <a:close/>
                  <a:moveTo>
                    <a:pt x="379803" y="0"/>
                  </a:moveTo>
                  <a:cubicBezTo>
                    <a:pt x="393339" y="0"/>
                    <a:pt x="404311" y="10973"/>
                    <a:pt x="404311" y="24508"/>
                  </a:cubicBezTo>
                  <a:cubicBezTo>
                    <a:pt x="404311" y="38044"/>
                    <a:pt x="393339" y="49016"/>
                    <a:pt x="379803" y="49016"/>
                  </a:cubicBezTo>
                  <a:cubicBezTo>
                    <a:pt x="366268" y="49016"/>
                    <a:pt x="355295" y="38044"/>
                    <a:pt x="355295" y="24508"/>
                  </a:cubicBezTo>
                  <a:cubicBezTo>
                    <a:pt x="355295" y="10973"/>
                    <a:pt x="366268" y="0"/>
                    <a:pt x="379803" y="0"/>
                  </a:cubicBezTo>
                  <a:close/>
                  <a:moveTo>
                    <a:pt x="261372" y="0"/>
                  </a:moveTo>
                  <a:cubicBezTo>
                    <a:pt x="274907" y="0"/>
                    <a:pt x="285880" y="10973"/>
                    <a:pt x="285880" y="24508"/>
                  </a:cubicBezTo>
                  <a:cubicBezTo>
                    <a:pt x="285880" y="38044"/>
                    <a:pt x="274907" y="49016"/>
                    <a:pt x="261372" y="49016"/>
                  </a:cubicBezTo>
                  <a:cubicBezTo>
                    <a:pt x="247836" y="49016"/>
                    <a:pt x="236863" y="38044"/>
                    <a:pt x="236863" y="24508"/>
                  </a:cubicBezTo>
                  <a:cubicBezTo>
                    <a:pt x="236863" y="10973"/>
                    <a:pt x="247836" y="0"/>
                    <a:pt x="261372" y="0"/>
                  </a:cubicBezTo>
                  <a:close/>
                  <a:moveTo>
                    <a:pt x="142940" y="0"/>
                  </a:moveTo>
                  <a:cubicBezTo>
                    <a:pt x="156475" y="0"/>
                    <a:pt x="167448" y="10973"/>
                    <a:pt x="167448" y="24508"/>
                  </a:cubicBezTo>
                  <a:cubicBezTo>
                    <a:pt x="167448" y="38044"/>
                    <a:pt x="156475" y="49016"/>
                    <a:pt x="142940" y="49016"/>
                  </a:cubicBezTo>
                  <a:cubicBezTo>
                    <a:pt x="129404" y="49016"/>
                    <a:pt x="118432" y="38044"/>
                    <a:pt x="118432" y="24508"/>
                  </a:cubicBezTo>
                  <a:cubicBezTo>
                    <a:pt x="118432" y="10973"/>
                    <a:pt x="129404" y="0"/>
                    <a:pt x="142940" y="0"/>
                  </a:cubicBezTo>
                  <a:close/>
                  <a:moveTo>
                    <a:pt x="24508" y="0"/>
                  </a:moveTo>
                  <a:cubicBezTo>
                    <a:pt x="38044" y="0"/>
                    <a:pt x="49016" y="10973"/>
                    <a:pt x="49016" y="24508"/>
                  </a:cubicBezTo>
                  <a:cubicBezTo>
                    <a:pt x="49016" y="38044"/>
                    <a:pt x="38044" y="49016"/>
                    <a:pt x="24508" y="49016"/>
                  </a:cubicBezTo>
                  <a:cubicBezTo>
                    <a:pt x="10972" y="49016"/>
                    <a:pt x="0" y="38044"/>
                    <a:pt x="0" y="24508"/>
                  </a:cubicBezTo>
                  <a:cubicBezTo>
                    <a:pt x="0" y="10973"/>
                    <a:pt x="10972" y="0"/>
                    <a:pt x="2450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15" name="任意多边形: 形状 11"/>
          <p:cNvSpPr/>
          <p:nvPr userDrawn="1">
            <p:custDataLst>
              <p:tags r:id="rId15"/>
            </p:custDataLst>
          </p:nvPr>
        </p:nvSpPr>
        <p:spPr>
          <a:xfrm flipV="1">
            <a:off x="0" y="0"/>
            <a:ext cx="1696085" cy="1696085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alpha val="100000"/>
                </a:schemeClr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7244715" y="5568950"/>
            <a:ext cx="4274185" cy="1288415"/>
          </a:xfrm>
          <a:custGeom>
            <a:avLst/>
            <a:gdLst>
              <a:gd name="connsiteX0" fmla="*/ 2179079 w 4341841"/>
              <a:gd name="connsiteY0" fmla="*/ 0 h 1309020"/>
              <a:gd name="connsiteX1" fmla="*/ 4226329 w 4341841"/>
              <a:gd name="connsiteY1" fmla="*/ 1088515 h 1309020"/>
              <a:gd name="connsiteX2" fmla="*/ 4341841 w 4341841"/>
              <a:gd name="connsiteY2" fmla="*/ 1278653 h 1309020"/>
              <a:gd name="connsiteX3" fmla="*/ 4341841 w 4341841"/>
              <a:gd name="connsiteY3" fmla="*/ 1309020 h 1309020"/>
              <a:gd name="connsiteX4" fmla="*/ 0 w 4341841"/>
              <a:gd name="connsiteY4" fmla="*/ 1309020 h 1309020"/>
              <a:gd name="connsiteX5" fmla="*/ 8163 w 4341841"/>
              <a:gd name="connsiteY5" fmla="*/ 1292076 h 1309020"/>
              <a:gd name="connsiteX6" fmla="*/ 2179079 w 4341841"/>
              <a:gd name="connsiteY6" fmla="*/ 0 h 130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841" h="1309020">
                <a:moveTo>
                  <a:pt x="2179079" y="0"/>
                </a:moveTo>
                <a:cubicBezTo>
                  <a:pt x="3031288" y="0"/>
                  <a:pt x="3782650" y="431783"/>
                  <a:pt x="4226329" y="1088515"/>
                </a:cubicBezTo>
                <a:lnTo>
                  <a:pt x="4341841" y="1278653"/>
                </a:lnTo>
                <a:lnTo>
                  <a:pt x="4341841" y="1309020"/>
                </a:lnTo>
                <a:lnTo>
                  <a:pt x="0" y="1309020"/>
                </a:lnTo>
                <a:lnTo>
                  <a:pt x="8163" y="1292076"/>
                </a:lnTo>
                <a:cubicBezTo>
                  <a:pt x="426245" y="522458"/>
                  <a:pt x="1241649" y="0"/>
                  <a:pt x="2179079" y="0"/>
                </a:cubicBezTo>
                <a:close/>
              </a:path>
            </a:pathLst>
          </a:custGeom>
          <a:gradFill flip="none" rotWithShape="1">
            <a:gsLst>
              <a:gs pos="2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3" name="任意多边形: 形状 7"/>
          <p:cNvSpPr/>
          <p:nvPr userDrawn="1">
            <p:custDataLst>
              <p:tags r:id="rId4"/>
            </p:custDataLst>
          </p:nvPr>
        </p:nvSpPr>
        <p:spPr>
          <a:xfrm>
            <a:off x="0" y="5074920"/>
            <a:ext cx="1782445" cy="178308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C:/Users/wps1/Downloads/图片2.png图片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t="57" b="57"/>
          <a:stretch>
            <a:fillRect/>
          </a:stretch>
        </p:blipFill>
        <p:spPr>
          <a:xfrm>
            <a:off x="7365962" y="0"/>
            <a:ext cx="4826038" cy="4826039"/>
          </a:xfrm>
          <a:custGeom>
            <a:avLst/>
            <a:gdLst>
              <a:gd name="connsiteX0" fmla="*/ 0 w 4723034"/>
              <a:gd name="connsiteY0" fmla="*/ 0 h 4723035"/>
              <a:gd name="connsiteX1" fmla="*/ 2361517 w 4723034"/>
              <a:gd name="connsiteY1" fmla="*/ 0 h 4723035"/>
              <a:gd name="connsiteX2" fmla="*/ 4723034 w 4723034"/>
              <a:gd name="connsiteY2" fmla="*/ 2361518 h 4723035"/>
              <a:gd name="connsiteX3" fmla="*/ 4723034 w 4723034"/>
              <a:gd name="connsiteY3" fmla="*/ 4723035 h 4723035"/>
              <a:gd name="connsiteX4" fmla="*/ 0 w 4723034"/>
              <a:gd name="connsiteY4" fmla="*/ 0 h 472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3034" h="4723035">
                <a:moveTo>
                  <a:pt x="0" y="0"/>
                </a:moveTo>
                <a:lnTo>
                  <a:pt x="2361517" y="0"/>
                </a:lnTo>
                <a:cubicBezTo>
                  <a:pt x="2361517" y="1304230"/>
                  <a:pt x="3418804" y="2361518"/>
                  <a:pt x="4723034" y="2361518"/>
                </a:cubicBezTo>
                <a:lnTo>
                  <a:pt x="4723034" y="4723035"/>
                </a:lnTo>
                <a:cubicBezTo>
                  <a:pt x="2114574" y="4723035"/>
                  <a:pt x="0" y="2608460"/>
                  <a:pt x="0" y="0"/>
                </a:cubicBezTo>
                <a:close/>
              </a:path>
            </a:pathLst>
          </a:custGeom>
        </p:spPr>
      </p:pic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副标题 2"/>
          <p:cNvSpPr>
            <a:spLocks noGrp="1"/>
          </p:cNvSpPr>
          <p:nvPr>
            <p:ph type="body" idx="17826305" hasCustomPrompt="1"/>
            <p:custDataLst>
              <p:tags r:id="rId10"/>
            </p:custDataLst>
          </p:nvPr>
        </p:nvSpPr>
        <p:spPr>
          <a:xfrm>
            <a:off x="1016000" y="2611755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cap="all" spc="0" baseline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300000" scaled="0"/>
                </a:gra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1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  <a:sym typeface="MiSans Demibold" panose="00000700000000000000" charset="-122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  <p:sp>
        <p:nvSpPr>
          <p:cNvPr id="4" name="椭圆 3"/>
          <p:cNvSpPr/>
          <p:nvPr userDrawn="1">
            <p:custDataLst>
              <p:tags r:id="rId12"/>
            </p:custDataLst>
          </p:nvPr>
        </p:nvSpPr>
        <p:spPr>
          <a:xfrm>
            <a:off x="1471998" y="86732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>
            <p:custDataLst>
              <p:tags r:id="rId13"/>
            </p:custDataLst>
          </p:nvPr>
        </p:nvSpPr>
        <p:spPr>
          <a:xfrm>
            <a:off x="1675135" y="86732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1268862" y="86732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65726" y="86732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: 形状 14"/>
          <p:cNvSpPr/>
          <p:nvPr userDrawn="1">
            <p:custDataLst>
              <p:tags r:id="rId16"/>
            </p:custDataLst>
          </p:nvPr>
        </p:nvSpPr>
        <p:spPr>
          <a:xfrm>
            <a:off x="6784683" y="5278839"/>
            <a:ext cx="1972948" cy="498232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3" name="任意多边形: 形状 11"/>
          <p:cNvSpPr/>
          <p:nvPr userDrawn="1">
            <p:custDataLst>
              <p:tags r:id="rId17"/>
            </p:custDataLst>
          </p:nvPr>
        </p:nvSpPr>
        <p:spPr>
          <a:xfrm flipH="1" flipV="1">
            <a:off x="10227310" y="0"/>
            <a:ext cx="1964690" cy="1964690"/>
          </a:xfrm>
          <a:custGeom>
            <a:avLst/>
            <a:gdLst>
              <a:gd name="connsiteX0" fmla="*/ 0 w 1407886"/>
              <a:gd name="connsiteY0" fmla="*/ 0 h 1407886"/>
              <a:gd name="connsiteX1" fmla="*/ 1407886 w 1407886"/>
              <a:gd name="connsiteY1" fmla="*/ 1407886 h 1407886"/>
              <a:gd name="connsiteX2" fmla="*/ 1128871 w 1407886"/>
              <a:gd name="connsiteY2" fmla="*/ 1407886 h 1407886"/>
              <a:gd name="connsiteX3" fmla="*/ 0 w 1407886"/>
              <a:gd name="connsiteY3" fmla="*/ 279015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7886" h="1407886">
                <a:moveTo>
                  <a:pt x="0" y="0"/>
                </a:moveTo>
                <a:cubicBezTo>
                  <a:pt x="777554" y="0"/>
                  <a:pt x="1407886" y="630332"/>
                  <a:pt x="1407886" y="1407886"/>
                </a:cubicBezTo>
                <a:lnTo>
                  <a:pt x="1128871" y="1407886"/>
                </a:lnTo>
                <a:cubicBezTo>
                  <a:pt x="1128871" y="784428"/>
                  <a:pt x="623458" y="279015"/>
                  <a:pt x="0" y="2790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56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任意多边形: 形状 10"/>
          <p:cNvSpPr/>
          <p:nvPr userDrawn="1">
            <p:custDataLst>
              <p:tags r:id="rId18"/>
            </p:custDataLst>
          </p:nvPr>
        </p:nvSpPr>
        <p:spPr>
          <a:xfrm flipH="1" flipV="1">
            <a:off x="6634480" y="0"/>
            <a:ext cx="5557520" cy="5568950"/>
          </a:xfrm>
          <a:custGeom>
            <a:avLst/>
            <a:gdLst>
              <a:gd name="connsiteX0" fmla="*/ 0 w 3976914"/>
              <a:gd name="connsiteY0" fmla="*/ 0 h 3984625"/>
              <a:gd name="connsiteX1" fmla="*/ 3976914 w 3976914"/>
              <a:gd name="connsiteY1" fmla="*/ 3976914 h 3984625"/>
              <a:gd name="connsiteX2" fmla="*/ 3976719 w 3976914"/>
              <a:gd name="connsiteY2" fmla="*/ 3984625 h 3984625"/>
              <a:gd name="connsiteX3" fmla="*/ 2582139 w 3976914"/>
              <a:gd name="connsiteY3" fmla="*/ 3984625 h 3984625"/>
              <a:gd name="connsiteX4" fmla="*/ 2582528 w 3976914"/>
              <a:gd name="connsiteY4" fmla="*/ 3976914 h 3984625"/>
              <a:gd name="connsiteX5" fmla="*/ 0 w 3976914"/>
              <a:gd name="connsiteY5" fmla="*/ 1394386 h 398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6914" h="3984625">
                <a:moveTo>
                  <a:pt x="0" y="0"/>
                </a:moveTo>
                <a:cubicBezTo>
                  <a:pt x="2196389" y="0"/>
                  <a:pt x="3976914" y="1780525"/>
                  <a:pt x="3976914" y="3976914"/>
                </a:cubicBezTo>
                <a:lnTo>
                  <a:pt x="3976719" y="3984625"/>
                </a:lnTo>
                <a:lnTo>
                  <a:pt x="2582139" y="3984625"/>
                </a:lnTo>
                <a:lnTo>
                  <a:pt x="2582528" y="3976914"/>
                </a:lnTo>
                <a:cubicBezTo>
                  <a:pt x="2582528" y="2550623"/>
                  <a:pt x="1426291" y="1394386"/>
                  <a:pt x="0" y="1394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-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51447809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778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51513345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31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51578881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850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51644417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386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 vert="horz" wrap="square" lIns="0" tIns="0" rIns="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>
                <a:sym typeface="+mn-ea"/>
              </a:rPr>
              <a:t> </a:t>
            </a:r>
            <a:endParaRPr>
              <a:sym typeface="+mn-ea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logo+底栏 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pic>
        <p:nvPicPr>
          <p:cNvPr id="9" name="图片 8" descr="02-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27483"/>
            <a:ext cx="12192000" cy="350203"/>
          </a:xfrm>
          <a:prstGeom prst="rect">
            <a:avLst/>
          </a:prstGeom>
        </p:spPr>
      </p:pic>
      <p:pic>
        <p:nvPicPr>
          <p:cNvPr id="3" name="图片 2" descr="新LOGO-0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675303" y="181611"/>
            <a:ext cx="1268095" cy="67786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4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11684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50292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4704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4704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88900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3312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3312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1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15748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53340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90932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5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48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9144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6736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432800" y="1828800"/>
            <a:ext cx="2844800" cy="1625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657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1148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2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17272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idx="16392" hasCustomPrompt="1"/>
            <p:custDataLst>
              <p:tags r:id="rId8"/>
            </p:custDataLst>
          </p:nvPr>
        </p:nvSpPr>
        <p:spPr>
          <a:xfrm>
            <a:off x="20116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3606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1656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装饰  7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54864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图片占位符 18"/>
          <p:cNvSpPr>
            <a:spLocks noGrp="1"/>
          </p:cNvSpPr>
          <p:nvPr>
            <p:ph type="pic" idx="16395" hasCustomPrompt="1"/>
            <p:custDataLst>
              <p:tags r:id="rId13"/>
            </p:custDataLst>
          </p:nvPr>
        </p:nvSpPr>
        <p:spPr>
          <a:xfrm>
            <a:off x="57708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4775200" y="3606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4775200" y="41656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6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92456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图片占位符 23"/>
          <p:cNvSpPr>
            <a:spLocks noGrp="1"/>
          </p:cNvSpPr>
          <p:nvPr>
            <p:ph type="pic" idx="16398" hasCustomPrompt="1"/>
            <p:custDataLst>
              <p:tags r:id="rId18"/>
            </p:custDataLst>
          </p:nvPr>
        </p:nvSpPr>
        <p:spPr>
          <a:xfrm>
            <a:off x="95300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8534400" y="36068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8534400" y="4165600"/>
            <a:ext cx="264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9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2" hasCustomPrompt="1"/>
            <p:custDataLst>
              <p:tags r:id="rId7"/>
            </p:custDataLst>
          </p:nvPr>
        </p:nvSpPr>
        <p:spPr>
          <a:xfrm>
            <a:off x="15748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53340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7752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7752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90932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5344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5344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387600 h 2692400"/>
              <a:gd name="connisteX3" fmla="*/ 3149600 w 3454400"/>
              <a:gd name="connsiteY3" fmla="*/ 2692400 h 2692400"/>
              <a:gd name="connisteX4" fmla="*/ 304800 w 3454400"/>
              <a:gd name="connsiteY4" fmla="*/ 2692400 h 2692400"/>
              <a:gd name="connisteX5" fmla="*/ 0 w 3454400"/>
              <a:gd name="connsiteY5" fmla="*/ 23876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387600"/>
                </a:lnTo>
                <a:cubicBezTo>
                  <a:pt x="3454400" y="2555936"/>
                  <a:pt x="3317936" y="2692400"/>
                  <a:pt x="3149600" y="2692400"/>
                </a:cubicBezTo>
                <a:lnTo>
                  <a:pt x="304800" y="2692400"/>
                </a:lnTo>
                <a:cubicBezTo>
                  <a:pt x="136464" y="2692400"/>
                  <a:pt x="0" y="2555936"/>
                  <a:pt x="0" y="2387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38608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上图中标下内-装饰上-默认位置-并列-51_47_grou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225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304800 h 2082800"/>
              <a:gd name="connisteX1" fmla="*/ 304800 w 10972800"/>
              <a:gd name="connsiteY1" fmla="*/ 0 h 2082800"/>
              <a:gd name="connisteX2" fmla="*/ 10668000 w 10972800"/>
              <a:gd name="connsiteY2" fmla="*/ 0 h 2082800"/>
              <a:gd name="connisteX3" fmla="*/ 10972800 w 10972800"/>
              <a:gd name="connsiteY3" fmla="*/ 304800 h 2082800"/>
              <a:gd name="connisteX4" fmla="*/ 10972800 w 10972800"/>
              <a:gd name="connsiteY4" fmla="*/ 1778000 h 2082800"/>
              <a:gd name="connisteX5" fmla="*/ 10668000 w 10972800"/>
              <a:gd name="connsiteY5" fmla="*/ 2082800 h 2082800"/>
              <a:gd name="connisteX6" fmla="*/ 304800 w 10972800"/>
              <a:gd name="connsiteY6" fmla="*/ 2082800 h 2082800"/>
              <a:gd name="connisteX7" fmla="*/ 0 w 10972800"/>
              <a:gd name="connsiteY7" fmla="*/ 1778000 h 2082800"/>
              <a:gd name="connisteX8" fmla="*/ 0 w 10972800"/>
              <a:gd name="connsiteY8" fmla="*/ 3048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1778000"/>
                </a:lnTo>
                <a:cubicBezTo>
                  <a:pt x="10972800" y="1946336"/>
                  <a:pt x="10836336" y="2082800"/>
                  <a:pt x="106680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_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0_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41910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41910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343400" y="16764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343400" y="21844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1910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343400" y="34036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4343400" y="39116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41910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4343400" y="51308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4343400" y="56388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54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15748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图片占位符 13"/>
          <p:cNvSpPr>
            <a:spLocks noGrp="1"/>
          </p:cNvSpPr>
          <p:nvPr>
            <p:ph type="pic" idx="16392" hasCustomPrompt="1"/>
            <p:custDataLst>
              <p:tags r:id="rId8"/>
            </p:custDataLst>
          </p:nvPr>
        </p:nvSpPr>
        <p:spPr>
          <a:xfrm>
            <a:off x="19304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装饰  7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53340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图片占位符 18"/>
          <p:cNvSpPr>
            <a:spLocks noGrp="1"/>
          </p:cNvSpPr>
          <p:nvPr>
            <p:ph type="pic" idx="16395" hasCustomPrompt="1"/>
            <p:custDataLst>
              <p:tags r:id="rId13"/>
            </p:custDataLst>
          </p:nvPr>
        </p:nvSpPr>
        <p:spPr>
          <a:xfrm>
            <a:off x="56896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47752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47752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6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304800 h 4724400"/>
              <a:gd name="connisteX1" fmla="*/ 304800 w 3454400"/>
              <a:gd name="connsiteY1" fmla="*/ 0 h 4724400"/>
              <a:gd name="connisteX2" fmla="*/ 3149600 w 3454400"/>
              <a:gd name="connsiteY2" fmla="*/ 0 h 4724400"/>
              <a:gd name="connisteX3" fmla="*/ 3454400 w 3454400"/>
              <a:gd name="connsiteY3" fmla="*/ 304800 h 4724400"/>
              <a:gd name="connisteX4" fmla="*/ 3454400 w 3454400"/>
              <a:gd name="connsiteY4" fmla="*/ 4419600 h 4724400"/>
              <a:gd name="connisteX5" fmla="*/ 3149600 w 3454400"/>
              <a:gd name="connsiteY5" fmla="*/ 4724400 h 4724400"/>
              <a:gd name="connisteX6" fmla="*/ 304800 w 3454400"/>
              <a:gd name="connsiteY6" fmla="*/ 4724400 h 4724400"/>
              <a:gd name="connisteX7" fmla="*/ 0 w 3454400"/>
              <a:gd name="connsiteY7" fmla="*/ 4419600 h 4724400"/>
              <a:gd name="connisteX8" fmla="*/ 0 w 3454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4419600"/>
                </a:lnTo>
                <a:cubicBezTo>
                  <a:pt x="3454400" y="4587936"/>
                  <a:pt x="3317936" y="4724400"/>
                  <a:pt x="3149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90932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图片占位符 23"/>
          <p:cNvSpPr>
            <a:spLocks noGrp="1"/>
          </p:cNvSpPr>
          <p:nvPr>
            <p:ph type="pic" idx="16398" hasCustomPrompt="1"/>
            <p:custDataLst>
              <p:tags r:id="rId18"/>
            </p:custDataLst>
          </p:nvPr>
        </p:nvSpPr>
        <p:spPr>
          <a:xfrm>
            <a:off x="94488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0" hasCustomPrompt="1"/>
            <p:custDataLst>
              <p:tags r:id="rId19"/>
            </p:custDataLst>
          </p:nvPr>
        </p:nvSpPr>
        <p:spPr>
          <a:xfrm>
            <a:off x="85344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idx="16391" hasCustomPrompt="1"/>
            <p:custDataLst>
              <p:tags r:id="rId20"/>
            </p:custDataLst>
          </p:nvPr>
        </p:nvSpPr>
        <p:spPr>
          <a:xfrm>
            <a:off x="85344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6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3" hasCustomPrompt="1"/>
            <p:custDataLst>
              <p:tags r:id="rId7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304800 h 2387600"/>
              <a:gd name="connisteX1" fmla="*/ 304800 w 3454400"/>
              <a:gd name="connsiteY1" fmla="*/ 0 h 2387600"/>
              <a:gd name="connisteX2" fmla="*/ 3149600 w 3454400"/>
              <a:gd name="connsiteY2" fmla="*/ 0 h 2387600"/>
              <a:gd name="connisteX3" fmla="*/ 3454400 w 3454400"/>
              <a:gd name="connsiteY3" fmla="*/ 3048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3048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3048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1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032000 h 2336800"/>
              <a:gd name="connisteX3" fmla="*/ 3149600 w 3454400"/>
              <a:gd name="connsiteY3" fmla="*/ 2336800 h 2336800"/>
              <a:gd name="connisteX4" fmla="*/ 304800 w 3454400"/>
              <a:gd name="connsiteY4" fmla="*/ 2336800 h 2336800"/>
              <a:gd name="connisteX5" fmla="*/ 0 w 3454400"/>
              <a:gd name="connsiteY5" fmla="*/ 20320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032000"/>
                </a:lnTo>
                <a:cubicBezTo>
                  <a:pt x="3454400" y="2200336"/>
                  <a:pt x="3317936" y="2336800"/>
                  <a:pt x="31496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4673600" y="21844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6" hasCustomPrompt="1"/>
            <p:custDataLst>
              <p:tags r:id="rId14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082800 h 2387600"/>
              <a:gd name="connisteX3" fmla="*/ 3149600 w 3454400"/>
              <a:gd name="connsiteY3" fmla="*/ 2387600 h 2387600"/>
              <a:gd name="connisteX4" fmla="*/ 304800 w 3454400"/>
              <a:gd name="connsiteY4" fmla="*/ 2387600 h 2387600"/>
              <a:gd name="connisteX5" fmla="*/ 0 w 3454400"/>
              <a:gd name="connsiteY5" fmla="*/ 20828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082800"/>
                </a:lnTo>
                <a:cubicBezTo>
                  <a:pt x="3454400" y="2251136"/>
                  <a:pt x="3317936" y="2387600"/>
                  <a:pt x="3149600" y="2387600"/>
                </a:cubicBezTo>
                <a:lnTo>
                  <a:pt x="304800" y="2387600"/>
                </a:lnTo>
                <a:cubicBezTo>
                  <a:pt x="136464" y="2387600"/>
                  <a:pt x="0" y="2251136"/>
                  <a:pt x="0" y="20828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图片占位符 20"/>
          <p:cNvSpPr>
            <a:spLocks noGrp="1"/>
          </p:cNvSpPr>
          <p:nvPr>
            <p:ph type="pic" idx="16397" hasCustomPrompt="1"/>
            <p:custDataLst>
              <p:tags r:id="rId15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1001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单击此处添加标题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181600 w 5486400"/>
              <a:gd name="connsiteY2" fmla="*/ 0 h 4724400"/>
              <a:gd name="connisteX3" fmla="*/ 5486400 w 5486400"/>
              <a:gd name="connsiteY3" fmla="*/ 304800 h 4724400"/>
              <a:gd name="connisteX4" fmla="*/ 5486400 w 5486400"/>
              <a:gd name="connsiteY4" fmla="*/ 4419600 h 4724400"/>
              <a:gd name="connisteX5" fmla="*/ 5181600 w 5486400"/>
              <a:gd name="connsiteY5" fmla="*/ 4724400 h 4724400"/>
              <a:gd name="connisteX6" fmla="*/ 304800 w 5486400"/>
              <a:gd name="connsiteY6" fmla="*/ 4724400 h 4724400"/>
              <a:gd name="connisteX7" fmla="*/ 0 w 5486400"/>
              <a:gd name="connsiteY7" fmla="*/ 4419600 h 4724400"/>
              <a:gd name="connisteX8" fmla="*/ 0 w 5486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单击此处添加项正文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9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400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401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2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3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8" name="文本占位符 27"/>
          <p:cNvSpPr>
            <a:spLocks noGrp="1"/>
          </p:cNvSpPr>
          <p:nvPr>
            <p:ph type="body" idx="16398" hasCustomPrompt="1"/>
            <p:custDataLst>
              <p:tags r:id="rId22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06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9" name="装饰  8"/>
          <p:cNvSpPr>
            <a:spLocks noGrp="1"/>
          </p:cNvSpPr>
          <p:nvPr>
            <p:ph type="body" idx="16404" hasCustomPrompt="1"/>
            <p:custDataLst>
              <p:tags r:id="rId23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0000"/>
                  <a:lumMod val="9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0" name="文本占位符 29"/>
          <p:cNvSpPr>
            <a:spLocks noGrp="1"/>
          </p:cNvSpPr>
          <p:nvPr>
            <p:ph type="body" idx="16397" hasCustomPrompt="1"/>
            <p:custDataLst>
              <p:tags r:id="rId24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  <a:t>单击此处添加项标题</a:t>
            </a:r>
            <a:endParaRPr lang="zh-CN" altLang="en-US" smtClean="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9" Type="http://schemas.openxmlformats.org/officeDocument/2006/relationships/tags" Target="../tags/tag150.xml"/><Relationship Id="rId28" Type="http://schemas.openxmlformats.org/officeDocument/2006/relationships/tags" Target="../tags/tag149.xml"/><Relationship Id="rId27" Type="http://schemas.openxmlformats.org/officeDocument/2006/relationships/tags" Target="../tags/tag148.xml"/><Relationship Id="rId26" Type="http://schemas.openxmlformats.org/officeDocument/2006/relationships/tags" Target="../tags/tag147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0.xml"/><Relationship Id="rId18" Type="http://schemas.openxmlformats.org/officeDocument/2006/relationships/tags" Target="../tags/tag139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8" Type="http://schemas.openxmlformats.org/officeDocument/2006/relationships/theme" Target="../theme/theme3.xml"/><Relationship Id="rId27" Type="http://schemas.openxmlformats.org/officeDocument/2006/relationships/tags" Target="../tags/tag386.xml"/><Relationship Id="rId26" Type="http://schemas.openxmlformats.org/officeDocument/2006/relationships/tags" Target="../tags/tag385.xml"/><Relationship Id="rId25" Type="http://schemas.openxmlformats.org/officeDocument/2006/relationships/tags" Target="../tags/tag384.xml"/><Relationship Id="rId24" Type="http://schemas.openxmlformats.org/officeDocument/2006/relationships/tags" Target="../tags/tag383.xml"/><Relationship Id="rId23" Type="http://schemas.openxmlformats.org/officeDocument/2006/relationships/tags" Target="../tags/tag382.xml"/><Relationship Id="rId22" Type="http://schemas.openxmlformats.org/officeDocument/2006/relationships/tags" Target="../tags/tag381.xml"/><Relationship Id="rId21" Type="http://schemas.openxmlformats.org/officeDocument/2006/relationships/tags" Target="../tags/tag380.xml"/><Relationship Id="rId20" Type="http://schemas.openxmlformats.org/officeDocument/2006/relationships/tags" Target="../tags/tag379.xml"/><Relationship Id="rId2" Type="http://schemas.openxmlformats.org/officeDocument/2006/relationships/slideLayout" Target="../slideLayouts/slideLayout27.xml"/><Relationship Id="rId19" Type="http://schemas.openxmlformats.org/officeDocument/2006/relationships/tags" Target="../tags/tag378.xml"/><Relationship Id="rId18" Type="http://schemas.openxmlformats.org/officeDocument/2006/relationships/tags" Target="../tags/tag377.xml"/><Relationship Id="rId17" Type="http://schemas.openxmlformats.org/officeDocument/2006/relationships/tags" Target="../tags/tag376.xml"/><Relationship Id="rId16" Type="http://schemas.openxmlformats.org/officeDocument/2006/relationships/tags" Target="../tags/tag375.xml"/><Relationship Id="rId15" Type="http://schemas.openxmlformats.org/officeDocument/2006/relationships/tags" Target="../tags/tag374.xml"/><Relationship Id="rId14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7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单击此处编辑母版标题样式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单击此处编辑母版文本样式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3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4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5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6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7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0"/>
                </a:schemeClr>
              </a:gs>
              <a:gs pos="99000">
                <a:schemeClr val="bg1">
                  <a:alpha val="34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6"/>
            </p:custDataLst>
          </p:nvPr>
        </p:nvSpPr>
        <p:spPr>
          <a:xfrm>
            <a:off x="10941050" y="6350351"/>
            <a:ext cx="1034820" cy="261325"/>
          </a:xfrm>
          <a:custGeom>
            <a:avLst/>
            <a:gdLst>
              <a:gd name="connsiteX0" fmla="*/ 1084022 w 1108530"/>
              <a:gd name="connsiteY0" fmla="*/ 230923 h 279939"/>
              <a:gd name="connsiteX1" fmla="*/ 1108530 w 1108530"/>
              <a:gd name="connsiteY1" fmla="*/ 255431 h 279939"/>
              <a:gd name="connsiteX2" fmla="*/ 1084022 w 1108530"/>
              <a:gd name="connsiteY2" fmla="*/ 279939 h 279939"/>
              <a:gd name="connsiteX3" fmla="*/ 1059514 w 1108530"/>
              <a:gd name="connsiteY3" fmla="*/ 255431 h 279939"/>
              <a:gd name="connsiteX4" fmla="*/ 1084022 w 1108530"/>
              <a:gd name="connsiteY4" fmla="*/ 230923 h 279939"/>
              <a:gd name="connsiteX5" fmla="*/ 965591 w 1108530"/>
              <a:gd name="connsiteY5" fmla="*/ 230923 h 279939"/>
              <a:gd name="connsiteX6" fmla="*/ 990099 w 1108530"/>
              <a:gd name="connsiteY6" fmla="*/ 255431 h 279939"/>
              <a:gd name="connsiteX7" fmla="*/ 965591 w 1108530"/>
              <a:gd name="connsiteY7" fmla="*/ 279939 h 279939"/>
              <a:gd name="connsiteX8" fmla="*/ 941082 w 1108530"/>
              <a:gd name="connsiteY8" fmla="*/ 255431 h 279939"/>
              <a:gd name="connsiteX9" fmla="*/ 965591 w 1108530"/>
              <a:gd name="connsiteY9" fmla="*/ 230923 h 279939"/>
              <a:gd name="connsiteX10" fmla="*/ 847159 w 1108530"/>
              <a:gd name="connsiteY10" fmla="*/ 230923 h 279939"/>
              <a:gd name="connsiteX11" fmla="*/ 871667 w 1108530"/>
              <a:gd name="connsiteY11" fmla="*/ 255431 h 279939"/>
              <a:gd name="connsiteX12" fmla="*/ 847159 w 1108530"/>
              <a:gd name="connsiteY12" fmla="*/ 279939 h 279939"/>
              <a:gd name="connsiteX13" fmla="*/ 822651 w 1108530"/>
              <a:gd name="connsiteY13" fmla="*/ 255431 h 279939"/>
              <a:gd name="connsiteX14" fmla="*/ 847159 w 1108530"/>
              <a:gd name="connsiteY14" fmla="*/ 230923 h 279939"/>
              <a:gd name="connsiteX15" fmla="*/ 728727 w 1108530"/>
              <a:gd name="connsiteY15" fmla="*/ 230923 h 279939"/>
              <a:gd name="connsiteX16" fmla="*/ 753235 w 1108530"/>
              <a:gd name="connsiteY16" fmla="*/ 255431 h 279939"/>
              <a:gd name="connsiteX17" fmla="*/ 728727 w 1108530"/>
              <a:gd name="connsiteY17" fmla="*/ 279939 h 279939"/>
              <a:gd name="connsiteX18" fmla="*/ 704219 w 1108530"/>
              <a:gd name="connsiteY18" fmla="*/ 255431 h 279939"/>
              <a:gd name="connsiteX19" fmla="*/ 728727 w 1108530"/>
              <a:gd name="connsiteY19" fmla="*/ 230923 h 279939"/>
              <a:gd name="connsiteX20" fmla="*/ 610295 w 1108530"/>
              <a:gd name="connsiteY20" fmla="*/ 230923 h 279939"/>
              <a:gd name="connsiteX21" fmla="*/ 634803 w 1108530"/>
              <a:gd name="connsiteY21" fmla="*/ 255431 h 279939"/>
              <a:gd name="connsiteX22" fmla="*/ 610295 w 1108530"/>
              <a:gd name="connsiteY22" fmla="*/ 279939 h 279939"/>
              <a:gd name="connsiteX23" fmla="*/ 585787 w 1108530"/>
              <a:gd name="connsiteY23" fmla="*/ 255431 h 279939"/>
              <a:gd name="connsiteX24" fmla="*/ 610295 w 1108530"/>
              <a:gd name="connsiteY24" fmla="*/ 230923 h 279939"/>
              <a:gd name="connsiteX25" fmla="*/ 498235 w 1108530"/>
              <a:gd name="connsiteY25" fmla="*/ 230923 h 279939"/>
              <a:gd name="connsiteX26" fmla="*/ 522743 w 1108530"/>
              <a:gd name="connsiteY26" fmla="*/ 255431 h 279939"/>
              <a:gd name="connsiteX27" fmla="*/ 498235 w 1108530"/>
              <a:gd name="connsiteY27" fmla="*/ 279939 h 279939"/>
              <a:gd name="connsiteX28" fmla="*/ 473727 w 1108530"/>
              <a:gd name="connsiteY28" fmla="*/ 255431 h 279939"/>
              <a:gd name="connsiteX29" fmla="*/ 498235 w 1108530"/>
              <a:gd name="connsiteY29" fmla="*/ 230923 h 279939"/>
              <a:gd name="connsiteX30" fmla="*/ 379803 w 1108530"/>
              <a:gd name="connsiteY30" fmla="*/ 230923 h 279939"/>
              <a:gd name="connsiteX31" fmla="*/ 404311 w 1108530"/>
              <a:gd name="connsiteY31" fmla="*/ 255431 h 279939"/>
              <a:gd name="connsiteX32" fmla="*/ 379803 w 1108530"/>
              <a:gd name="connsiteY32" fmla="*/ 279939 h 279939"/>
              <a:gd name="connsiteX33" fmla="*/ 355295 w 1108530"/>
              <a:gd name="connsiteY33" fmla="*/ 255431 h 279939"/>
              <a:gd name="connsiteX34" fmla="*/ 379803 w 1108530"/>
              <a:gd name="connsiteY34" fmla="*/ 230923 h 279939"/>
              <a:gd name="connsiteX35" fmla="*/ 261372 w 1108530"/>
              <a:gd name="connsiteY35" fmla="*/ 230923 h 279939"/>
              <a:gd name="connsiteX36" fmla="*/ 285880 w 1108530"/>
              <a:gd name="connsiteY36" fmla="*/ 255431 h 279939"/>
              <a:gd name="connsiteX37" fmla="*/ 261372 w 1108530"/>
              <a:gd name="connsiteY37" fmla="*/ 279939 h 279939"/>
              <a:gd name="connsiteX38" fmla="*/ 236863 w 1108530"/>
              <a:gd name="connsiteY38" fmla="*/ 255431 h 279939"/>
              <a:gd name="connsiteX39" fmla="*/ 261372 w 1108530"/>
              <a:gd name="connsiteY39" fmla="*/ 230923 h 279939"/>
              <a:gd name="connsiteX40" fmla="*/ 142940 w 1108530"/>
              <a:gd name="connsiteY40" fmla="*/ 230923 h 279939"/>
              <a:gd name="connsiteX41" fmla="*/ 167448 w 1108530"/>
              <a:gd name="connsiteY41" fmla="*/ 255431 h 279939"/>
              <a:gd name="connsiteX42" fmla="*/ 142940 w 1108530"/>
              <a:gd name="connsiteY42" fmla="*/ 279939 h 279939"/>
              <a:gd name="connsiteX43" fmla="*/ 118432 w 1108530"/>
              <a:gd name="connsiteY43" fmla="*/ 255431 h 279939"/>
              <a:gd name="connsiteX44" fmla="*/ 142940 w 1108530"/>
              <a:gd name="connsiteY44" fmla="*/ 230923 h 279939"/>
              <a:gd name="connsiteX45" fmla="*/ 24508 w 1108530"/>
              <a:gd name="connsiteY45" fmla="*/ 230923 h 279939"/>
              <a:gd name="connsiteX46" fmla="*/ 49016 w 1108530"/>
              <a:gd name="connsiteY46" fmla="*/ 255431 h 279939"/>
              <a:gd name="connsiteX47" fmla="*/ 24508 w 1108530"/>
              <a:gd name="connsiteY47" fmla="*/ 279939 h 279939"/>
              <a:gd name="connsiteX48" fmla="*/ 0 w 1108530"/>
              <a:gd name="connsiteY48" fmla="*/ 255431 h 279939"/>
              <a:gd name="connsiteX49" fmla="*/ 24508 w 1108530"/>
              <a:gd name="connsiteY49" fmla="*/ 230923 h 279939"/>
              <a:gd name="connsiteX50" fmla="*/ 1084022 w 1108530"/>
              <a:gd name="connsiteY50" fmla="*/ 115462 h 279939"/>
              <a:gd name="connsiteX51" fmla="*/ 1108530 w 1108530"/>
              <a:gd name="connsiteY51" fmla="*/ 139970 h 279939"/>
              <a:gd name="connsiteX52" fmla="*/ 1084022 w 1108530"/>
              <a:gd name="connsiteY52" fmla="*/ 164478 h 279939"/>
              <a:gd name="connsiteX53" fmla="*/ 1059514 w 1108530"/>
              <a:gd name="connsiteY53" fmla="*/ 139970 h 279939"/>
              <a:gd name="connsiteX54" fmla="*/ 1084022 w 1108530"/>
              <a:gd name="connsiteY54" fmla="*/ 115462 h 279939"/>
              <a:gd name="connsiteX55" fmla="*/ 965591 w 1108530"/>
              <a:gd name="connsiteY55" fmla="*/ 115462 h 279939"/>
              <a:gd name="connsiteX56" fmla="*/ 990099 w 1108530"/>
              <a:gd name="connsiteY56" fmla="*/ 139970 h 279939"/>
              <a:gd name="connsiteX57" fmla="*/ 965591 w 1108530"/>
              <a:gd name="connsiteY57" fmla="*/ 164478 h 279939"/>
              <a:gd name="connsiteX58" fmla="*/ 941082 w 1108530"/>
              <a:gd name="connsiteY58" fmla="*/ 139970 h 279939"/>
              <a:gd name="connsiteX59" fmla="*/ 965591 w 1108530"/>
              <a:gd name="connsiteY59" fmla="*/ 115462 h 279939"/>
              <a:gd name="connsiteX60" fmla="*/ 847159 w 1108530"/>
              <a:gd name="connsiteY60" fmla="*/ 115462 h 279939"/>
              <a:gd name="connsiteX61" fmla="*/ 871667 w 1108530"/>
              <a:gd name="connsiteY61" fmla="*/ 139970 h 279939"/>
              <a:gd name="connsiteX62" fmla="*/ 847159 w 1108530"/>
              <a:gd name="connsiteY62" fmla="*/ 164478 h 279939"/>
              <a:gd name="connsiteX63" fmla="*/ 822651 w 1108530"/>
              <a:gd name="connsiteY63" fmla="*/ 139970 h 279939"/>
              <a:gd name="connsiteX64" fmla="*/ 847159 w 1108530"/>
              <a:gd name="connsiteY64" fmla="*/ 115462 h 279939"/>
              <a:gd name="connsiteX65" fmla="*/ 728727 w 1108530"/>
              <a:gd name="connsiteY65" fmla="*/ 115462 h 279939"/>
              <a:gd name="connsiteX66" fmla="*/ 753235 w 1108530"/>
              <a:gd name="connsiteY66" fmla="*/ 139970 h 279939"/>
              <a:gd name="connsiteX67" fmla="*/ 728727 w 1108530"/>
              <a:gd name="connsiteY67" fmla="*/ 164478 h 279939"/>
              <a:gd name="connsiteX68" fmla="*/ 704219 w 1108530"/>
              <a:gd name="connsiteY68" fmla="*/ 139970 h 279939"/>
              <a:gd name="connsiteX69" fmla="*/ 728727 w 1108530"/>
              <a:gd name="connsiteY69" fmla="*/ 115462 h 279939"/>
              <a:gd name="connsiteX70" fmla="*/ 610295 w 1108530"/>
              <a:gd name="connsiteY70" fmla="*/ 115462 h 279939"/>
              <a:gd name="connsiteX71" fmla="*/ 634803 w 1108530"/>
              <a:gd name="connsiteY71" fmla="*/ 139970 h 279939"/>
              <a:gd name="connsiteX72" fmla="*/ 610295 w 1108530"/>
              <a:gd name="connsiteY72" fmla="*/ 164478 h 279939"/>
              <a:gd name="connsiteX73" fmla="*/ 585787 w 1108530"/>
              <a:gd name="connsiteY73" fmla="*/ 139970 h 279939"/>
              <a:gd name="connsiteX74" fmla="*/ 610295 w 1108530"/>
              <a:gd name="connsiteY74" fmla="*/ 115462 h 279939"/>
              <a:gd name="connsiteX75" fmla="*/ 498235 w 1108530"/>
              <a:gd name="connsiteY75" fmla="*/ 115462 h 279939"/>
              <a:gd name="connsiteX76" fmla="*/ 522743 w 1108530"/>
              <a:gd name="connsiteY76" fmla="*/ 139970 h 279939"/>
              <a:gd name="connsiteX77" fmla="*/ 498235 w 1108530"/>
              <a:gd name="connsiteY77" fmla="*/ 164478 h 279939"/>
              <a:gd name="connsiteX78" fmla="*/ 473727 w 1108530"/>
              <a:gd name="connsiteY78" fmla="*/ 139970 h 279939"/>
              <a:gd name="connsiteX79" fmla="*/ 498235 w 1108530"/>
              <a:gd name="connsiteY79" fmla="*/ 115462 h 279939"/>
              <a:gd name="connsiteX80" fmla="*/ 379803 w 1108530"/>
              <a:gd name="connsiteY80" fmla="*/ 115462 h 279939"/>
              <a:gd name="connsiteX81" fmla="*/ 404311 w 1108530"/>
              <a:gd name="connsiteY81" fmla="*/ 139970 h 279939"/>
              <a:gd name="connsiteX82" fmla="*/ 379803 w 1108530"/>
              <a:gd name="connsiteY82" fmla="*/ 164478 h 279939"/>
              <a:gd name="connsiteX83" fmla="*/ 355295 w 1108530"/>
              <a:gd name="connsiteY83" fmla="*/ 139970 h 279939"/>
              <a:gd name="connsiteX84" fmla="*/ 379803 w 1108530"/>
              <a:gd name="connsiteY84" fmla="*/ 115462 h 279939"/>
              <a:gd name="connsiteX85" fmla="*/ 261372 w 1108530"/>
              <a:gd name="connsiteY85" fmla="*/ 115462 h 279939"/>
              <a:gd name="connsiteX86" fmla="*/ 285880 w 1108530"/>
              <a:gd name="connsiteY86" fmla="*/ 139970 h 279939"/>
              <a:gd name="connsiteX87" fmla="*/ 261372 w 1108530"/>
              <a:gd name="connsiteY87" fmla="*/ 164478 h 279939"/>
              <a:gd name="connsiteX88" fmla="*/ 236863 w 1108530"/>
              <a:gd name="connsiteY88" fmla="*/ 139970 h 279939"/>
              <a:gd name="connsiteX89" fmla="*/ 261372 w 1108530"/>
              <a:gd name="connsiteY89" fmla="*/ 115462 h 279939"/>
              <a:gd name="connsiteX90" fmla="*/ 142940 w 1108530"/>
              <a:gd name="connsiteY90" fmla="*/ 115462 h 279939"/>
              <a:gd name="connsiteX91" fmla="*/ 167448 w 1108530"/>
              <a:gd name="connsiteY91" fmla="*/ 139970 h 279939"/>
              <a:gd name="connsiteX92" fmla="*/ 142940 w 1108530"/>
              <a:gd name="connsiteY92" fmla="*/ 164478 h 279939"/>
              <a:gd name="connsiteX93" fmla="*/ 118432 w 1108530"/>
              <a:gd name="connsiteY93" fmla="*/ 139970 h 279939"/>
              <a:gd name="connsiteX94" fmla="*/ 142940 w 1108530"/>
              <a:gd name="connsiteY94" fmla="*/ 115462 h 279939"/>
              <a:gd name="connsiteX95" fmla="*/ 24508 w 1108530"/>
              <a:gd name="connsiteY95" fmla="*/ 115462 h 279939"/>
              <a:gd name="connsiteX96" fmla="*/ 49016 w 1108530"/>
              <a:gd name="connsiteY96" fmla="*/ 139970 h 279939"/>
              <a:gd name="connsiteX97" fmla="*/ 24508 w 1108530"/>
              <a:gd name="connsiteY97" fmla="*/ 164478 h 279939"/>
              <a:gd name="connsiteX98" fmla="*/ 0 w 1108530"/>
              <a:gd name="connsiteY98" fmla="*/ 139970 h 279939"/>
              <a:gd name="connsiteX99" fmla="*/ 24508 w 1108530"/>
              <a:gd name="connsiteY99" fmla="*/ 115462 h 279939"/>
              <a:gd name="connsiteX100" fmla="*/ 1084022 w 1108530"/>
              <a:gd name="connsiteY100" fmla="*/ 0 h 279939"/>
              <a:gd name="connsiteX101" fmla="*/ 1108530 w 1108530"/>
              <a:gd name="connsiteY101" fmla="*/ 24508 h 279939"/>
              <a:gd name="connsiteX102" fmla="*/ 1084022 w 1108530"/>
              <a:gd name="connsiteY102" fmla="*/ 49016 h 279939"/>
              <a:gd name="connsiteX103" fmla="*/ 1059514 w 1108530"/>
              <a:gd name="connsiteY103" fmla="*/ 24508 h 279939"/>
              <a:gd name="connsiteX104" fmla="*/ 1084022 w 1108530"/>
              <a:gd name="connsiteY104" fmla="*/ 0 h 279939"/>
              <a:gd name="connsiteX105" fmla="*/ 965591 w 1108530"/>
              <a:gd name="connsiteY105" fmla="*/ 0 h 279939"/>
              <a:gd name="connsiteX106" fmla="*/ 990099 w 1108530"/>
              <a:gd name="connsiteY106" fmla="*/ 24508 h 279939"/>
              <a:gd name="connsiteX107" fmla="*/ 965591 w 1108530"/>
              <a:gd name="connsiteY107" fmla="*/ 49016 h 279939"/>
              <a:gd name="connsiteX108" fmla="*/ 941082 w 1108530"/>
              <a:gd name="connsiteY108" fmla="*/ 24508 h 279939"/>
              <a:gd name="connsiteX109" fmla="*/ 965591 w 1108530"/>
              <a:gd name="connsiteY109" fmla="*/ 0 h 279939"/>
              <a:gd name="connsiteX110" fmla="*/ 847159 w 1108530"/>
              <a:gd name="connsiteY110" fmla="*/ 0 h 279939"/>
              <a:gd name="connsiteX111" fmla="*/ 871667 w 1108530"/>
              <a:gd name="connsiteY111" fmla="*/ 24508 h 279939"/>
              <a:gd name="connsiteX112" fmla="*/ 847159 w 1108530"/>
              <a:gd name="connsiteY112" fmla="*/ 49016 h 279939"/>
              <a:gd name="connsiteX113" fmla="*/ 822651 w 1108530"/>
              <a:gd name="connsiteY113" fmla="*/ 24508 h 279939"/>
              <a:gd name="connsiteX114" fmla="*/ 847159 w 1108530"/>
              <a:gd name="connsiteY114" fmla="*/ 0 h 279939"/>
              <a:gd name="connsiteX115" fmla="*/ 728727 w 1108530"/>
              <a:gd name="connsiteY115" fmla="*/ 0 h 279939"/>
              <a:gd name="connsiteX116" fmla="*/ 753235 w 1108530"/>
              <a:gd name="connsiteY116" fmla="*/ 24508 h 279939"/>
              <a:gd name="connsiteX117" fmla="*/ 728727 w 1108530"/>
              <a:gd name="connsiteY117" fmla="*/ 49016 h 279939"/>
              <a:gd name="connsiteX118" fmla="*/ 704219 w 1108530"/>
              <a:gd name="connsiteY118" fmla="*/ 24508 h 279939"/>
              <a:gd name="connsiteX119" fmla="*/ 728727 w 1108530"/>
              <a:gd name="connsiteY119" fmla="*/ 0 h 279939"/>
              <a:gd name="connsiteX120" fmla="*/ 610295 w 1108530"/>
              <a:gd name="connsiteY120" fmla="*/ 0 h 279939"/>
              <a:gd name="connsiteX121" fmla="*/ 634803 w 1108530"/>
              <a:gd name="connsiteY121" fmla="*/ 24508 h 279939"/>
              <a:gd name="connsiteX122" fmla="*/ 610295 w 1108530"/>
              <a:gd name="connsiteY122" fmla="*/ 49016 h 279939"/>
              <a:gd name="connsiteX123" fmla="*/ 585787 w 1108530"/>
              <a:gd name="connsiteY123" fmla="*/ 24508 h 279939"/>
              <a:gd name="connsiteX124" fmla="*/ 610295 w 1108530"/>
              <a:gd name="connsiteY124" fmla="*/ 0 h 279939"/>
              <a:gd name="connsiteX125" fmla="*/ 498235 w 1108530"/>
              <a:gd name="connsiteY125" fmla="*/ 0 h 279939"/>
              <a:gd name="connsiteX126" fmla="*/ 522743 w 1108530"/>
              <a:gd name="connsiteY126" fmla="*/ 24508 h 279939"/>
              <a:gd name="connsiteX127" fmla="*/ 498235 w 1108530"/>
              <a:gd name="connsiteY127" fmla="*/ 49016 h 279939"/>
              <a:gd name="connsiteX128" fmla="*/ 473727 w 1108530"/>
              <a:gd name="connsiteY128" fmla="*/ 24508 h 279939"/>
              <a:gd name="connsiteX129" fmla="*/ 498235 w 1108530"/>
              <a:gd name="connsiteY129" fmla="*/ 0 h 279939"/>
              <a:gd name="connsiteX130" fmla="*/ 379803 w 1108530"/>
              <a:gd name="connsiteY130" fmla="*/ 0 h 279939"/>
              <a:gd name="connsiteX131" fmla="*/ 404311 w 1108530"/>
              <a:gd name="connsiteY131" fmla="*/ 24508 h 279939"/>
              <a:gd name="connsiteX132" fmla="*/ 379803 w 1108530"/>
              <a:gd name="connsiteY132" fmla="*/ 49016 h 279939"/>
              <a:gd name="connsiteX133" fmla="*/ 355295 w 1108530"/>
              <a:gd name="connsiteY133" fmla="*/ 24508 h 279939"/>
              <a:gd name="connsiteX134" fmla="*/ 379803 w 1108530"/>
              <a:gd name="connsiteY134" fmla="*/ 0 h 279939"/>
              <a:gd name="connsiteX135" fmla="*/ 261372 w 1108530"/>
              <a:gd name="connsiteY135" fmla="*/ 0 h 279939"/>
              <a:gd name="connsiteX136" fmla="*/ 285880 w 1108530"/>
              <a:gd name="connsiteY136" fmla="*/ 24508 h 279939"/>
              <a:gd name="connsiteX137" fmla="*/ 261372 w 1108530"/>
              <a:gd name="connsiteY137" fmla="*/ 49016 h 279939"/>
              <a:gd name="connsiteX138" fmla="*/ 236863 w 1108530"/>
              <a:gd name="connsiteY138" fmla="*/ 24508 h 279939"/>
              <a:gd name="connsiteX139" fmla="*/ 261372 w 1108530"/>
              <a:gd name="connsiteY139" fmla="*/ 0 h 279939"/>
              <a:gd name="connsiteX140" fmla="*/ 142940 w 1108530"/>
              <a:gd name="connsiteY140" fmla="*/ 0 h 279939"/>
              <a:gd name="connsiteX141" fmla="*/ 167448 w 1108530"/>
              <a:gd name="connsiteY141" fmla="*/ 24508 h 279939"/>
              <a:gd name="connsiteX142" fmla="*/ 142940 w 1108530"/>
              <a:gd name="connsiteY142" fmla="*/ 49016 h 279939"/>
              <a:gd name="connsiteX143" fmla="*/ 118432 w 1108530"/>
              <a:gd name="connsiteY143" fmla="*/ 24508 h 279939"/>
              <a:gd name="connsiteX144" fmla="*/ 142940 w 1108530"/>
              <a:gd name="connsiteY144" fmla="*/ 0 h 279939"/>
              <a:gd name="connsiteX145" fmla="*/ 24508 w 1108530"/>
              <a:gd name="connsiteY145" fmla="*/ 0 h 279939"/>
              <a:gd name="connsiteX146" fmla="*/ 49016 w 1108530"/>
              <a:gd name="connsiteY146" fmla="*/ 24508 h 279939"/>
              <a:gd name="connsiteX147" fmla="*/ 24508 w 1108530"/>
              <a:gd name="connsiteY147" fmla="*/ 49016 h 279939"/>
              <a:gd name="connsiteX148" fmla="*/ 0 w 1108530"/>
              <a:gd name="connsiteY148" fmla="*/ 24508 h 279939"/>
              <a:gd name="connsiteX149" fmla="*/ 24508 w 1108530"/>
              <a:gd name="connsiteY149" fmla="*/ 0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08530" h="279939">
                <a:moveTo>
                  <a:pt x="1084022" y="230923"/>
                </a:moveTo>
                <a:cubicBezTo>
                  <a:pt x="1097558" y="230923"/>
                  <a:pt x="1108530" y="241895"/>
                  <a:pt x="1108530" y="255431"/>
                </a:cubicBezTo>
                <a:cubicBezTo>
                  <a:pt x="1108530" y="268967"/>
                  <a:pt x="1097558" y="279939"/>
                  <a:pt x="1084022" y="279939"/>
                </a:cubicBezTo>
                <a:cubicBezTo>
                  <a:pt x="1070486" y="279939"/>
                  <a:pt x="1059514" y="268967"/>
                  <a:pt x="1059514" y="255431"/>
                </a:cubicBezTo>
                <a:cubicBezTo>
                  <a:pt x="1059514" y="241895"/>
                  <a:pt x="1070486" y="230923"/>
                  <a:pt x="1084022" y="230923"/>
                </a:cubicBezTo>
                <a:close/>
                <a:moveTo>
                  <a:pt x="965591" y="230923"/>
                </a:moveTo>
                <a:cubicBezTo>
                  <a:pt x="979126" y="230923"/>
                  <a:pt x="990099" y="241895"/>
                  <a:pt x="990099" y="255431"/>
                </a:cubicBezTo>
                <a:cubicBezTo>
                  <a:pt x="990099" y="268967"/>
                  <a:pt x="979126" y="279939"/>
                  <a:pt x="965591" y="279939"/>
                </a:cubicBezTo>
                <a:cubicBezTo>
                  <a:pt x="952055" y="279939"/>
                  <a:pt x="941082" y="268967"/>
                  <a:pt x="941082" y="255431"/>
                </a:cubicBezTo>
                <a:cubicBezTo>
                  <a:pt x="941082" y="241895"/>
                  <a:pt x="952055" y="230923"/>
                  <a:pt x="965591" y="230923"/>
                </a:cubicBezTo>
                <a:close/>
                <a:moveTo>
                  <a:pt x="847159" y="230923"/>
                </a:moveTo>
                <a:cubicBezTo>
                  <a:pt x="860694" y="230923"/>
                  <a:pt x="871667" y="241895"/>
                  <a:pt x="871667" y="255431"/>
                </a:cubicBezTo>
                <a:cubicBezTo>
                  <a:pt x="871667" y="268967"/>
                  <a:pt x="860694" y="279939"/>
                  <a:pt x="847159" y="279939"/>
                </a:cubicBezTo>
                <a:cubicBezTo>
                  <a:pt x="833623" y="279939"/>
                  <a:pt x="822651" y="268967"/>
                  <a:pt x="822651" y="255431"/>
                </a:cubicBezTo>
                <a:cubicBezTo>
                  <a:pt x="822651" y="241895"/>
                  <a:pt x="833623" y="230923"/>
                  <a:pt x="847159" y="230923"/>
                </a:cubicBezTo>
                <a:close/>
                <a:moveTo>
                  <a:pt x="728727" y="230923"/>
                </a:moveTo>
                <a:cubicBezTo>
                  <a:pt x="742263" y="230923"/>
                  <a:pt x="753235" y="241895"/>
                  <a:pt x="753235" y="255431"/>
                </a:cubicBezTo>
                <a:cubicBezTo>
                  <a:pt x="753235" y="268967"/>
                  <a:pt x="742263" y="279939"/>
                  <a:pt x="728727" y="279939"/>
                </a:cubicBezTo>
                <a:cubicBezTo>
                  <a:pt x="715191" y="279939"/>
                  <a:pt x="704219" y="268967"/>
                  <a:pt x="704219" y="255431"/>
                </a:cubicBezTo>
                <a:cubicBezTo>
                  <a:pt x="704219" y="241895"/>
                  <a:pt x="715191" y="230923"/>
                  <a:pt x="728727" y="230923"/>
                </a:cubicBezTo>
                <a:close/>
                <a:moveTo>
                  <a:pt x="610295" y="230923"/>
                </a:moveTo>
                <a:cubicBezTo>
                  <a:pt x="623831" y="230923"/>
                  <a:pt x="634803" y="241895"/>
                  <a:pt x="634803" y="255431"/>
                </a:cubicBezTo>
                <a:cubicBezTo>
                  <a:pt x="634803" y="268967"/>
                  <a:pt x="623831" y="279939"/>
                  <a:pt x="610295" y="279939"/>
                </a:cubicBezTo>
                <a:cubicBezTo>
                  <a:pt x="596759" y="279939"/>
                  <a:pt x="585787" y="268967"/>
                  <a:pt x="585787" y="255431"/>
                </a:cubicBezTo>
                <a:cubicBezTo>
                  <a:pt x="585787" y="241895"/>
                  <a:pt x="596759" y="230923"/>
                  <a:pt x="610295" y="230923"/>
                </a:cubicBezTo>
                <a:close/>
                <a:moveTo>
                  <a:pt x="498235" y="230923"/>
                </a:moveTo>
                <a:cubicBezTo>
                  <a:pt x="511771" y="230923"/>
                  <a:pt x="522743" y="241895"/>
                  <a:pt x="522743" y="255431"/>
                </a:cubicBezTo>
                <a:cubicBezTo>
                  <a:pt x="522743" y="268967"/>
                  <a:pt x="511771" y="279939"/>
                  <a:pt x="498235" y="279939"/>
                </a:cubicBezTo>
                <a:cubicBezTo>
                  <a:pt x="484699" y="279939"/>
                  <a:pt x="473727" y="268967"/>
                  <a:pt x="473727" y="255431"/>
                </a:cubicBezTo>
                <a:cubicBezTo>
                  <a:pt x="473727" y="241895"/>
                  <a:pt x="484699" y="230923"/>
                  <a:pt x="498235" y="230923"/>
                </a:cubicBezTo>
                <a:close/>
                <a:moveTo>
                  <a:pt x="379803" y="230923"/>
                </a:moveTo>
                <a:cubicBezTo>
                  <a:pt x="393339" y="230923"/>
                  <a:pt x="404311" y="241895"/>
                  <a:pt x="404311" y="255431"/>
                </a:cubicBezTo>
                <a:cubicBezTo>
                  <a:pt x="404311" y="268967"/>
                  <a:pt x="393339" y="279939"/>
                  <a:pt x="379803" y="279939"/>
                </a:cubicBezTo>
                <a:cubicBezTo>
                  <a:pt x="366268" y="279939"/>
                  <a:pt x="355295" y="268967"/>
                  <a:pt x="355295" y="255431"/>
                </a:cubicBezTo>
                <a:cubicBezTo>
                  <a:pt x="355295" y="241895"/>
                  <a:pt x="366268" y="230923"/>
                  <a:pt x="379803" y="230923"/>
                </a:cubicBezTo>
                <a:close/>
                <a:moveTo>
                  <a:pt x="261372" y="230923"/>
                </a:moveTo>
                <a:cubicBezTo>
                  <a:pt x="274907" y="230923"/>
                  <a:pt x="285880" y="241895"/>
                  <a:pt x="285880" y="255431"/>
                </a:cubicBezTo>
                <a:cubicBezTo>
                  <a:pt x="285880" y="268967"/>
                  <a:pt x="274907" y="279939"/>
                  <a:pt x="261372" y="279939"/>
                </a:cubicBezTo>
                <a:cubicBezTo>
                  <a:pt x="247836" y="279939"/>
                  <a:pt x="236863" y="268967"/>
                  <a:pt x="236863" y="255431"/>
                </a:cubicBezTo>
                <a:cubicBezTo>
                  <a:pt x="236863" y="241895"/>
                  <a:pt x="247836" y="230923"/>
                  <a:pt x="261372" y="230923"/>
                </a:cubicBezTo>
                <a:close/>
                <a:moveTo>
                  <a:pt x="142940" y="230923"/>
                </a:moveTo>
                <a:cubicBezTo>
                  <a:pt x="156475" y="230923"/>
                  <a:pt x="167448" y="241895"/>
                  <a:pt x="167448" y="255431"/>
                </a:cubicBezTo>
                <a:cubicBezTo>
                  <a:pt x="167448" y="268967"/>
                  <a:pt x="156475" y="279939"/>
                  <a:pt x="142940" y="279939"/>
                </a:cubicBezTo>
                <a:cubicBezTo>
                  <a:pt x="129404" y="279939"/>
                  <a:pt x="118432" y="268967"/>
                  <a:pt x="118432" y="255431"/>
                </a:cubicBezTo>
                <a:cubicBezTo>
                  <a:pt x="118432" y="241895"/>
                  <a:pt x="129404" y="230923"/>
                  <a:pt x="142940" y="230923"/>
                </a:cubicBezTo>
                <a:close/>
                <a:moveTo>
                  <a:pt x="24508" y="230923"/>
                </a:moveTo>
                <a:cubicBezTo>
                  <a:pt x="38044" y="230923"/>
                  <a:pt x="49016" y="241895"/>
                  <a:pt x="49016" y="255431"/>
                </a:cubicBezTo>
                <a:cubicBezTo>
                  <a:pt x="49016" y="268967"/>
                  <a:pt x="38044" y="279939"/>
                  <a:pt x="24508" y="279939"/>
                </a:cubicBezTo>
                <a:cubicBezTo>
                  <a:pt x="10972" y="279939"/>
                  <a:pt x="0" y="268967"/>
                  <a:pt x="0" y="255431"/>
                </a:cubicBezTo>
                <a:cubicBezTo>
                  <a:pt x="0" y="241895"/>
                  <a:pt x="10972" y="230923"/>
                  <a:pt x="24508" y="230923"/>
                </a:cubicBezTo>
                <a:close/>
                <a:moveTo>
                  <a:pt x="1084022" y="115462"/>
                </a:moveTo>
                <a:cubicBezTo>
                  <a:pt x="1097558" y="115462"/>
                  <a:pt x="1108530" y="126434"/>
                  <a:pt x="1108530" y="139970"/>
                </a:cubicBezTo>
                <a:cubicBezTo>
                  <a:pt x="1108530" y="153505"/>
                  <a:pt x="1097558" y="164478"/>
                  <a:pt x="1084022" y="164478"/>
                </a:cubicBezTo>
                <a:cubicBezTo>
                  <a:pt x="1070486" y="164478"/>
                  <a:pt x="1059514" y="153505"/>
                  <a:pt x="1059514" y="139970"/>
                </a:cubicBezTo>
                <a:cubicBezTo>
                  <a:pt x="1059514" y="126434"/>
                  <a:pt x="1070486" y="115462"/>
                  <a:pt x="1084022" y="115462"/>
                </a:cubicBezTo>
                <a:close/>
                <a:moveTo>
                  <a:pt x="965591" y="115462"/>
                </a:moveTo>
                <a:cubicBezTo>
                  <a:pt x="979126" y="115462"/>
                  <a:pt x="990099" y="126434"/>
                  <a:pt x="990099" y="139970"/>
                </a:cubicBezTo>
                <a:cubicBezTo>
                  <a:pt x="990099" y="153505"/>
                  <a:pt x="979126" y="164478"/>
                  <a:pt x="965591" y="164478"/>
                </a:cubicBezTo>
                <a:cubicBezTo>
                  <a:pt x="952055" y="164478"/>
                  <a:pt x="941082" y="153505"/>
                  <a:pt x="941082" y="139970"/>
                </a:cubicBezTo>
                <a:cubicBezTo>
                  <a:pt x="941082" y="126434"/>
                  <a:pt x="952055" y="115462"/>
                  <a:pt x="965591" y="115462"/>
                </a:cubicBezTo>
                <a:close/>
                <a:moveTo>
                  <a:pt x="847159" y="115462"/>
                </a:moveTo>
                <a:cubicBezTo>
                  <a:pt x="860694" y="115462"/>
                  <a:pt x="871667" y="126434"/>
                  <a:pt x="871667" y="139970"/>
                </a:cubicBezTo>
                <a:cubicBezTo>
                  <a:pt x="871667" y="153505"/>
                  <a:pt x="860694" y="164478"/>
                  <a:pt x="847159" y="164478"/>
                </a:cubicBezTo>
                <a:cubicBezTo>
                  <a:pt x="833623" y="164478"/>
                  <a:pt x="822651" y="153505"/>
                  <a:pt x="822651" y="139970"/>
                </a:cubicBezTo>
                <a:cubicBezTo>
                  <a:pt x="822651" y="126434"/>
                  <a:pt x="833623" y="115462"/>
                  <a:pt x="847159" y="115462"/>
                </a:cubicBezTo>
                <a:close/>
                <a:moveTo>
                  <a:pt x="728727" y="115462"/>
                </a:moveTo>
                <a:cubicBezTo>
                  <a:pt x="742263" y="115462"/>
                  <a:pt x="753235" y="126434"/>
                  <a:pt x="753235" y="139970"/>
                </a:cubicBezTo>
                <a:cubicBezTo>
                  <a:pt x="753235" y="153505"/>
                  <a:pt x="742263" y="164478"/>
                  <a:pt x="728727" y="164478"/>
                </a:cubicBezTo>
                <a:cubicBezTo>
                  <a:pt x="715191" y="164478"/>
                  <a:pt x="704219" y="153505"/>
                  <a:pt x="704219" y="139970"/>
                </a:cubicBezTo>
                <a:cubicBezTo>
                  <a:pt x="704219" y="126434"/>
                  <a:pt x="715191" y="115462"/>
                  <a:pt x="728727" y="115462"/>
                </a:cubicBezTo>
                <a:close/>
                <a:moveTo>
                  <a:pt x="610295" y="115462"/>
                </a:moveTo>
                <a:cubicBezTo>
                  <a:pt x="623831" y="115462"/>
                  <a:pt x="634803" y="126434"/>
                  <a:pt x="634803" y="139970"/>
                </a:cubicBezTo>
                <a:cubicBezTo>
                  <a:pt x="634803" y="153505"/>
                  <a:pt x="623831" y="164478"/>
                  <a:pt x="610295" y="164478"/>
                </a:cubicBezTo>
                <a:cubicBezTo>
                  <a:pt x="596759" y="164478"/>
                  <a:pt x="585787" y="153505"/>
                  <a:pt x="585787" y="139970"/>
                </a:cubicBezTo>
                <a:cubicBezTo>
                  <a:pt x="585787" y="126434"/>
                  <a:pt x="596759" y="115462"/>
                  <a:pt x="610295" y="115462"/>
                </a:cubicBezTo>
                <a:close/>
                <a:moveTo>
                  <a:pt x="498235" y="115462"/>
                </a:moveTo>
                <a:cubicBezTo>
                  <a:pt x="511771" y="115462"/>
                  <a:pt x="522743" y="126434"/>
                  <a:pt x="522743" y="139970"/>
                </a:cubicBezTo>
                <a:cubicBezTo>
                  <a:pt x="522743" y="153505"/>
                  <a:pt x="511771" y="164478"/>
                  <a:pt x="498235" y="164478"/>
                </a:cubicBezTo>
                <a:cubicBezTo>
                  <a:pt x="484699" y="164478"/>
                  <a:pt x="473727" y="153505"/>
                  <a:pt x="473727" y="139970"/>
                </a:cubicBezTo>
                <a:cubicBezTo>
                  <a:pt x="473727" y="126434"/>
                  <a:pt x="484699" y="115462"/>
                  <a:pt x="498235" y="115462"/>
                </a:cubicBezTo>
                <a:close/>
                <a:moveTo>
                  <a:pt x="379803" y="115462"/>
                </a:moveTo>
                <a:cubicBezTo>
                  <a:pt x="393339" y="115462"/>
                  <a:pt x="404311" y="126434"/>
                  <a:pt x="404311" y="139970"/>
                </a:cubicBezTo>
                <a:cubicBezTo>
                  <a:pt x="404311" y="153505"/>
                  <a:pt x="393339" y="164478"/>
                  <a:pt x="379803" y="164478"/>
                </a:cubicBezTo>
                <a:cubicBezTo>
                  <a:pt x="366268" y="164478"/>
                  <a:pt x="355295" y="153505"/>
                  <a:pt x="355295" y="139970"/>
                </a:cubicBezTo>
                <a:cubicBezTo>
                  <a:pt x="355295" y="126434"/>
                  <a:pt x="366268" y="115462"/>
                  <a:pt x="379803" y="115462"/>
                </a:cubicBezTo>
                <a:close/>
                <a:moveTo>
                  <a:pt x="261372" y="115462"/>
                </a:moveTo>
                <a:cubicBezTo>
                  <a:pt x="274907" y="115462"/>
                  <a:pt x="285880" y="126434"/>
                  <a:pt x="285880" y="139970"/>
                </a:cubicBezTo>
                <a:cubicBezTo>
                  <a:pt x="285880" y="153505"/>
                  <a:pt x="274907" y="164478"/>
                  <a:pt x="261372" y="164478"/>
                </a:cubicBezTo>
                <a:cubicBezTo>
                  <a:pt x="247836" y="164478"/>
                  <a:pt x="236863" y="153505"/>
                  <a:pt x="236863" y="139970"/>
                </a:cubicBezTo>
                <a:cubicBezTo>
                  <a:pt x="236863" y="126434"/>
                  <a:pt x="247836" y="115462"/>
                  <a:pt x="261372" y="115462"/>
                </a:cubicBezTo>
                <a:close/>
                <a:moveTo>
                  <a:pt x="142940" y="115462"/>
                </a:moveTo>
                <a:cubicBezTo>
                  <a:pt x="156475" y="115462"/>
                  <a:pt x="167448" y="126434"/>
                  <a:pt x="167448" y="139970"/>
                </a:cubicBezTo>
                <a:cubicBezTo>
                  <a:pt x="167448" y="153505"/>
                  <a:pt x="156475" y="164478"/>
                  <a:pt x="142940" y="164478"/>
                </a:cubicBezTo>
                <a:cubicBezTo>
                  <a:pt x="129404" y="164478"/>
                  <a:pt x="118432" y="153505"/>
                  <a:pt x="118432" y="139970"/>
                </a:cubicBezTo>
                <a:cubicBezTo>
                  <a:pt x="118432" y="126434"/>
                  <a:pt x="129404" y="115462"/>
                  <a:pt x="142940" y="115462"/>
                </a:cubicBezTo>
                <a:close/>
                <a:moveTo>
                  <a:pt x="24508" y="115462"/>
                </a:moveTo>
                <a:cubicBezTo>
                  <a:pt x="38044" y="115462"/>
                  <a:pt x="49016" y="126434"/>
                  <a:pt x="49016" y="139970"/>
                </a:cubicBezTo>
                <a:cubicBezTo>
                  <a:pt x="49016" y="153505"/>
                  <a:pt x="38044" y="164478"/>
                  <a:pt x="24508" y="164478"/>
                </a:cubicBezTo>
                <a:cubicBezTo>
                  <a:pt x="10972" y="164478"/>
                  <a:pt x="0" y="153505"/>
                  <a:pt x="0" y="139970"/>
                </a:cubicBezTo>
                <a:cubicBezTo>
                  <a:pt x="0" y="126434"/>
                  <a:pt x="10972" y="115462"/>
                  <a:pt x="24508" y="115462"/>
                </a:cubicBezTo>
                <a:close/>
                <a:moveTo>
                  <a:pt x="1084022" y="0"/>
                </a:moveTo>
                <a:cubicBezTo>
                  <a:pt x="1097558" y="0"/>
                  <a:pt x="1108530" y="10973"/>
                  <a:pt x="1108530" y="24508"/>
                </a:cubicBezTo>
                <a:cubicBezTo>
                  <a:pt x="1108530" y="38044"/>
                  <a:pt x="1097558" y="49016"/>
                  <a:pt x="1084022" y="49016"/>
                </a:cubicBezTo>
                <a:cubicBezTo>
                  <a:pt x="1070486" y="49016"/>
                  <a:pt x="1059514" y="38044"/>
                  <a:pt x="1059514" y="24508"/>
                </a:cubicBezTo>
                <a:cubicBezTo>
                  <a:pt x="1059514" y="10973"/>
                  <a:pt x="1070486" y="0"/>
                  <a:pt x="1084022" y="0"/>
                </a:cubicBezTo>
                <a:close/>
                <a:moveTo>
                  <a:pt x="965591" y="0"/>
                </a:moveTo>
                <a:cubicBezTo>
                  <a:pt x="979126" y="0"/>
                  <a:pt x="990099" y="10973"/>
                  <a:pt x="990099" y="24508"/>
                </a:cubicBezTo>
                <a:cubicBezTo>
                  <a:pt x="990099" y="38044"/>
                  <a:pt x="979126" y="49016"/>
                  <a:pt x="965591" y="49016"/>
                </a:cubicBezTo>
                <a:cubicBezTo>
                  <a:pt x="952055" y="49016"/>
                  <a:pt x="941082" y="38044"/>
                  <a:pt x="941082" y="24508"/>
                </a:cubicBezTo>
                <a:cubicBezTo>
                  <a:pt x="941082" y="10973"/>
                  <a:pt x="952055" y="0"/>
                  <a:pt x="965591" y="0"/>
                </a:cubicBezTo>
                <a:close/>
                <a:moveTo>
                  <a:pt x="847159" y="0"/>
                </a:moveTo>
                <a:cubicBezTo>
                  <a:pt x="860694" y="0"/>
                  <a:pt x="871667" y="10973"/>
                  <a:pt x="871667" y="24508"/>
                </a:cubicBezTo>
                <a:cubicBezTo>
                  <a:pt x="871667" y="38044"/>
                  <a:pt x="860694" y="49016"/>
                  <a:pt x="847159" y="49016"/>
                </a:cubicBezTo>
                <a:cubicBezTo>
                  <a:pt x="833623" y="49016"/>
                  <a:pt x="822651" y="38044"/>
                  <a:pt x="822651" y="24508"/>
                </a:cubicBezTo>
                <a:cubicBezTo>
                  <a:pt x="822651" y="10973"/>
                  <a:pt x="833623" y="0"/>
                  <a:pt x="847159" y="0"/>
                </a:cubicBezTo>
                <a:close/>
                <a:moveTo>
                  <a:pt x="728727" y="0"/>
                </a:moveTo>
                <a:cubicBezTo>
                  <a:pt x="742263" y="0"/>
                  <a:pt x="753235" y="10973"/>
                  <a:pt x="753235" y="24508"/>
                </a:cubicBezTo>
                <a:cubicBezTo>
                  <a:pt x="753235" y="38044"/>
                  <a:pt x="742263" y="49016"/>
                  <a:pt x="728727" y="49016"/>
                </a:cubicBezTo>
                <a:cubicBezTo>
                  <a:pt x="715191" y="49016"/>
                  <a:pt x="704219" y="38044"/>
                  <a:pt x="704219" y="24508"/>
                </a:cubicBezTo>
                <a:cubicBezTo>
                  <a:pt x="704219" y="10973"/>
                  <a:pt x="715191" y="0"/>
                  <a:pt x="728727" y="0"/>
                </a:cubicBezTo>
                <a:close/>
                <a:moveTo>
                  <a:pt x="610295" y="0"/>
                </a:moveTo>
                <a:cubicBezTo>
                  <a:pt x="623831" y="0"/>
                  <a:pt x="634803" y="10973"/>
                  <a:pt x="634803" y="24508"/>
                </a:cubicBezTo>
                <a:cubicBezTo>
                  <a:pt x="634803" y="38044"/>
                  <a:pt x="623831" y="49016"/>
                  <a:pt x="610295" y="49016"/>
                </a:cubicBezTo>
                <a:cubicBezTo>
                  <a:pt x="596759" y="49016"/>
                  <a:pt x="585787" y="38044"/>
                  <a:pt x="585787" y="24508"/>
                </a:cubicBezTo>
                <a:cubicBezTo>
                  <a:pt x="585787" y="10973"/>
                  <a:pt x="596759" y="0"/>
                  <a:pt x="610295" y="0"/>
                </a:cubicBezTo>
                <a:close/>
                <a:moveTo>
                  <a:pt x="498235" y="0"/>
                </a:moveTo>
                <a:cubicBezTo>
                  <a:pt x="511771" y="0"/>
                  <a:pt x="522743" y="10973"/>
                  <a:pt x="522743" y="24508"/>
                </a:cubicBezTo>
                <a:cubicBezTo>
                  <a:pt x="522743" y="38044"/>
                  <a:pt x="511771" y="49016"/>
                  <a:pt x="498235" y="49016"/>
                </a:cubicBezTo>
                <a:cubicBezTo>
                  <a:pt x="484699" y="49016"/>
                  <a:pt x="473727" y="38044"/>
                  <a:pt x="473727" y="24508"/>
                </a:cubicBezTo>
                <a:cubicBezTo>
                  <a:pt x="473727" y="10973"/>
                  <a:pt x="484699" y="0"/>
                  <a:pt x="498235" y="0"/>
                </a:cubicBezTo>
                <a:close/>
                <a:moveTo>
                  <a:pt x="379803" y="0"/>
                </a:moveTo>
                <a:cubicBezTo>
                  <a:pt x="393339" y="0"/>
                  <a:pt x="404311" y="10973"/>
                  <a:pt x="404311" y="24508"/>
                </a:cubicBezTo>
                <a:cubicBezTo>
                  <a:pt x="404311" y="38044"/>
                  <a:pt x="393339" y="49016"/>
                  <a:pt x="379803" y="49016"/>
                </a:cubicBezTo>
                <a:cubicBezTo>
                  <a:pt x="366268" y="49016"/>
                  <a:pt x="355295" y="38044"/>
                  <a:pt x="355295" y="24508"/>
                </a:cubicBezTo>
                <a:cubicBezTo>
                  <a:pt x="355295" y="10973"/>
                  <a:pt x="366268" y="0"/>
                  <a:pt x="379803" y="0"/>
                </a:cubicBezTo>
                <a:close/>
                <a:moveTo>
                  <a:pt x="261372" y="0"/>
                </a:moveTo>
                <a:cubicBezTo>
                  <a:pt x="274907" y="0"/>
                  <a:pt x="285880" y="10973"/>
                  <a:pt x="285880" y="24508"/>
                </a:cubicBezTo>
                <a:cubicBezTo>
                  <a:pt x="285880" y="38044"/>
                  <a:pt x="274907" y="49016"/>
                  <a:pt x="261372" y="49016"/>
                </a:cubicBezTo>
                <a:cubicBezTo>
                  <a:pt x="247836" y="49016"/>
                  <a:pt x="236863" y="38044"/>
                  <a:pt x="236863" y="24508"/>
                </a:cubicBezTo>
                <a:cubicBezTo>
                  <a:pt x="236863" y="10973"/>
                  <a:pt x="247836" y="0"/>
                  <a:pt x="261372" y="0"/>
                </a:cubicBezTo>
                <a:close/>
                <a:moveTo>
                  <a:pt x="142940" y="0"/>
                </a:moveTo>
                <a:cubicBezTo>
                  <a:pt x="156475" y="0"/>
                  <a:pt x="167448" y="10973"/>
                  <a:pt x="167448" y="24508"/>
                </a:cubicBezTo>
                <a:cubicBezTo>
                  <a:pt x="167448" y="38044"/>
                  <a:pt x="156475" y="49016"/>
                  <a:pt x="142940" y="49016"/>
                </a:cubicBezTo>
                <a:cubicBezTo>
                  <a:pt x="129404" y="49016"/>
                  <a:pt x="118432" y="38044"/>
                  <a:pt x="118432" y="24508"/>
                </a:cubicBezTo>
                <a:cubicBezTo>
                  <a:pt x="118432" y="10973"/>
                  <a:pt x="129404" y="0"/>
                  <a:pt x="142940" y="0"/>
                </a:cubicBezTo>
                <a:close/>
                <a:moveTo>
                  <a:pt x="24508" y="0"/>
                </a:moveTo>
                <a:cubicBezTo>
                  <a:pt x="38044" y="0"/>
                  <a:pt x="49016" y="10973"/>
                  <a:pt x="49016" y="24508"/>
                </a:cubicBezTo>
                <a:cubicBezTo>
                  <a:pt x="49016" y="38044"/>
                  <a:pt x="38044" y="49016"/>
                  <a:pt x="24508" y="49016"/>
                </a:cubicBezTo>
                <a:cubicBezTo>
                  <a:pt x="10972" y="49016"/>
                  <a:pt x="0" y="38044"/>
                  <a:pt x="0" y="24508"/>
                </a:cubicBezTo>
                <a:cubicBezTo>
                  <a:pt x="0" y="10973"/>
                  <a:pt x="10972" y="0"/>
                  <a:pt x="24508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MiSans Medium" panose="00000600000000000000" charset="-122"/>
                <a:ea typeface="MiSans Medium" panose="00000600000000000000" charset="-122"/>
              </a:rPr>
              <a:t>单击此处编辑母版标题样式</a:t>
            </a:r>
            <a:endParaRPr lang="zh-CN" altLang="en-US" dirty="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MiSans Normal" panose="00000500000000000000" charset="-122"/>
                <a:ea typeface="MiSans Normal" panose="00000500000000000000" charset="-122"/>
              </a:rPr>
              <a:t>单击此处编辑母版文本样式</a:t>
            </a:r>
            <a:endParaRPr lang="zh-CN" altLang="en-US" dirty="0">
              <a:latin typeface="MiSans Normal" panose="00000500000000000000" charset="-122"/>
              <a:ea typeface="MiSans Normal" panose="00000500000000000000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MiSans Normal" panose="00000500000000000000" charset="-122"/>
                <a:ea typeface="MiSans Normal" panose="00000500000000000000" charset="-122"/>
              </a:rPr>
            </a:fld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任意多边形: 形状 7"/>
          <p:cNvSpPr/>
          <p:nvPr userDrawn="1">
            <p:custDataLst>
              <p:tags r:id="rId22"/>
            </p:custDataLst>
          </p:nvPr>
        </p:nvSpPr>
        <p:spPr>
          <a:xfrm>
            <a:off x="0" y="5802312"/>
            <a:ext cx="1055687" cy="1055688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3429000 h 3429000"/>
              <a:gd name="connsiteX2" fmla="*/ 2064669 w 3429000"/>
              <a:gd name="connsiteY2" fmla="*/ 3429000 h 3429000"/>
              <a:gd name="connsiteX3" fmla="*/ 0 w 3429000"/>
              <a:gd name="connsiteY3" fmla="*/ 136433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lnTo>
                  <a:pt x="2064669" y="3429000"/>
                </a:lnTo>
                <a:cubicBezTo>
                  <a:pt x="2064669" y="2288715"/>
                  <a:pt x="1140285" y="1364331"/>
                  <a:pt x="0" y="1364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23"/>
            </p:custDataLst>
          </p:nvPr>
        </p:nvSpPr>
        <p:spPr>
          <a:xfrm>
            <a:off x="11690418" y="191686"/>
            <a:ext cx="108000" cy="1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24"/>
            </p:custDataLst>
          </p:nvPr>
        </p:nvSpPr>
        <p:spPr>
          <a:xfrm>
            <a:off x="11893555" y="191686"/>
            <a:ext cx="108000" cy="108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25"/>
            </p:custDataLst>
          </p:nvPr>
        </p:nvSpPr>
        <p:spPr>
          <a:xfrm>
            <a:off x="11487282" y="191686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26"/>
            </p:custDataLst>
          </p:nvPr>
        </p:nvSpPr>
        <p:spPr>
          <a:xfrm>
            <a:off x="11284146" y="191686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ea"/>
          <a:ea typeface="+mj-ea"/>
          <a:cs typeface="+mj-cs"/>
          <a:sym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75.xml"/><Relationship Id="rId8" Type="http://schemas.openxmlformats.org/officeDocument/2006/relationships/tags" Target="../tags/tag474.xml"/><Relationship Id="rId7" Type="http://schemas.openxmlformats.org/officeDocument/2006/relationships/tags" Target="../tags/tag473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image" Target="../media/image19.png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5" Type="http://schemas.openxmlformats.org/officeDocument/2006/relationships/slideLayout" Target="../slideLayouts/slideLayout34.xml"/><Relationship Id="rId14" Type="http://schemas.openxmlformats.org/officeDocument/2006/relationships/tags" Target="../tags/tag480.xml"/><Relationship Id="rId13" Type="http://schemas.openxmlformats.org/officeDocument/2006/relationships/tags" Target="../tags/tag479.xml"/><Relationship Id="rId12" Type="http://schemas.openxmlformats.org/officeDocument/2006/relationships/tags" Target="../tags/tag478.xml"/><Relationship Id="rId11" Type="http://schemas.openxmlformats.org/officeDocument/2006/relationships/tags" Target="../tags/tag477.xml"/><Relationship Id="rId10" Type="http://schemas.openxmlformats.org/officeDocument/2006/relationships/tags" Target="../tags/tag476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87.xml"/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image" Target="../media/image20.jpeg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492.xml"/><Relationship Id="rId13" Type="http://schemas.openxmlformats.org/officeDocument/2006/relationships/tags" Target="../tags/tag491.xml"/><Relationship Id="rId12" Type="http://schemas.openxmlformats.org/officeDocument/2006/relationships/tags" Target="../tags/tag490.xml"/><Relationship Id="rId11" Type="http://schemas.openxmlformats.org/officeDocument/2006/relationships/tags" Target="../tags/tag489.xml"/><Relationship Id="rId10" Type="http://schemas.openxmlformats.org/officeDocument/2006/relationships/tags" Target="../tags/tag488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02.xml"/><Relationship Id="rId8" Type="http://schemas.openxmlformats.org/officeDocument/2006/relationships/tags" Target="../tags/tag501.xml"/><Relationship Id="rId7" Type="http://schemas.openxmlformats.org/officeDocument/2006/relationships/tags" Target="../tags/tag500.xml"/><Relationship Id="rId6" Type="http://schemas.openxmlformats.org/officeDocument/2006/relationships/tags" Target="../tags/tag499.xml"/><Relationship Id="rId5" Type="http://schemas.openxmlformats.org/officeDocument/2006/relationships/image" Target="../media/image21.jpeg"/><Relationship Id="rId4" Type="http://schemas.openxmlformats.org/officeDocument/2006/relationships/tags" Target="../tags/tag498.xml"/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9" Type="http://schemas.openxmlformats.org/officeDocument/2006/relationships/slideLayout" Target="../slideLayouts/slideLayout32.xml"/><Relationship Id="rId18" Type="http://schemas.openxmlformats.org/officeDocument/2006/relationships/tags" Target="../tags/tag509.xml"/><Relationship Id="rId17" Type="http://schemas.openxmlformats.org/officeDocument/2006/relationships/tags" Target="../tags/tag508.xml"/><Relationship Id="rId16" Type="http://schemas.openxmlformats.org/officeDocument/2006/relationships/tags" Target="../tags/tag507.xml"/><Relationship Id="rId15" Type="http://schemas.openxmlformats.org/officeDocument/2006/relationships/image" Target="../media/image23.jpeg"/><Relationship Id="rId14" Type="http://schemas.openxmlformats.org/officeDocument/2006/relationships/tags" Target="../tags/tag506.xml"/><Relationship Id="rId13" Type="http://schemas.openxmlformats.org/officeDocument/2006/relationships/tags" Target="../tags/tag505.xml"/><Relationship Id="rId12" Type="http://schemas.openxmlformats.org/officeDocument/2006/relationships/tags" Target="../tags/tag504.xml"/><Relationship Id="rId11" Type="http://schemas.openxmlformats.org/officeDocument/2006/relationships/tags" Target="../tags/tag503.xml"/><Relationship Id="rId10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15.xml"/><Relationship Id="rId8" Type="http://schemas.openxmlformats.org/officeDocument/2006/relationships/tags" Target="../tags/tag514.xml"/><Relationship Id="rId7" Type="http://schemas.openxmlformats.org/officeDocument/2006/relationships/tags" Target="../tags/tag51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2" Type="http://schemas.openxmlformats.org/officeDocument/2006/relationships/slideLayout" Target="../slideLayouts/slideLayout31.xml"/><Relationship Id="rId21" Type="http://schemas.openxmlformats.org/officeDocument/2006/relationships/tags" Target="../tags/tag523.xml"/><Relationship Id="rId20" Type="http://schemas.openxmlformats.org/officeDocument/2006/relationships/tags" Target="../tags/tag522.xml"/><Relationship Id="rId2" Type="http://schemas.openxmlformats.org/officeDocument/2006/relationships/tags" Target="../tags/tag510.xml"/><Relationship Id="rId19" Type="http://schemas.openxmlformats.org/officeDocument/2006/relationships/tags" Target="../tags/tag521.xml"/><Relationship Id="rId18" Type="http://schemas.openxmlformats.org/officeDocument/2006/relationships/image" Target="../media/image29.svg"/><Relationship Id="rId17" Type="http://schemas.openxmlformats.org/officeDocument/2006/relationships/image" Target="../media/image28.png"/><Relationship Id="rId16" Type="http://schemas.openxmlformats.org/officeDocument/2006/relationships/tags" Target="../tags/tag520.xml"/><Relationship Id="rId15" Type="http://schemas.openxmlformats.org/officeDocument/2006/relationships/tags" Target="../tags/tag519.xml"/><Relationship Id="rId14" Type="http://schemas.openxmlformats.org/officeDocument/2006/relationships/tags" Target="../tags/tag518.xml"/><Relationship Id="rId13" Type="http://schemas.openxmlformats.org/officeDocument/2006/relationships/tags" Target="../tags/tag517.xml"/><Relationship Id="rId12" Type="http://schemas.openxmlformats.org/officeDocument/2006/relationships/image" Target="../media/image27.svg"/><Relationship Id="rId11" Type="http://schemas.openxmlformats.org/officeDocument/2006/relationships/image" Target="../media/image26.png"/><Relationship Id="rId10" Type="http://schemas.openxmlformats.org/officeDocument/2006/relationships/tags" Target="../tags/tag516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26.xml"/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32.xml"/><Relationship Id="rId8" Type="http://schemas.openxmlformats.org/officeDocument/2006/relationships/tags" Target="../tags/tag531.xml"/><Relationship Id="rId7" Type="http://schemas.openxmlformats.org/officeDocument/2006/relationships/image" Target="../media/image13.svg"/><Relationship Id="rId6" Type="http://schemas.openxmlformats.org/officeDocument/2006/relationships/image" Target="../media/image30.png"/><Relationship Id="rId5" Type="http://schemas.openxmlformats.org/officeDocument/2006/relationships/tags" Target="../tags/tag530.xml"/><Relationship Id="rId4" Type="http://schemas.openxmlformats.org/officeDocument/2006/relationships/tags" Target="../tags/tag529.xml"/><Relationship Id="rId3" Type="http://schemas.openxmlformats.org/officeDocument/2006/relationships/tags" Target="../tags/tag528.xml"/><Relationship Id="rId25" Type="http://schemas.openxmlformats.org/officeDocument/2006/relationships/slideLayout" Target="../slideLayouts/slideLayout30.xml"/><Relationship Id="rId24" Type="http://schemas.openxmlformats.org/officeDocument/2006/relationships/tags" Target="../tags/tag543.xml"/><Relationship Id="rId23" Type="http://schemas.openxmlformats.org/officeDocument/2006/relationships/tags" Target="../tags/tag542.xml"/><Relationship Id="rId22" Type="http://schemas.openxmlformats.org/officeDocument/2006/relationships/tags" Target="../tags/tag541.xml"/><Relationship Id="rId21" Type="http://schemas.openxmlformats.org/officeDocument/2006/relationships/image" Target="../media/image17.svg"/><Relationship Id="rId20" Type="http://schemas.openxmlformats.org/officeDocument/2006/relationships/image" Target="../media/image31.png"/><Relationship Id="rId2" Type="http://schemas.openxmlformats.org/officeDocument/2006/relationships/tags" Target="../tags/tag527.xml"/><Relationship Id="rId19" Type="http://schemas.openxmlformats.org/officeDocument/2006/relationships/tags" Target="../tags/tag540.xml"/><Relationship Id="rId18" Type="http://schemas.openxmlformats.org/officeDocument/2006/relationships/tags" Target="../tags/tag539.xml"/><Relationship Id="rId17" Type="http://schemas.openxmlformats.org/officeDocument/2006/relationships/tags" Target="../tags/tag538.xml"/><Relationship Id="rId16" Type="http://schemas.openxmlformats.org/officeDocument/2006/relationships/tags" Target="../tags/tag537.xml"/><Relationship Id="rId15" Type="http://schemas.openxmlformats.org/officeDocument/2006/relationships/tags" Target="../tags/tag536.xml"/><Relationship Id="rId14" Type="http://schemas.openxmlformats.org/officeDocument/2006/relationships/image" Target="../media/image27.svg"/><Relationship Id="rId13" Type="http://schemas.openxmlformats.org/officeDocument/2006/relationships/image" Target="../media/image26.png"/><Relationship Id="rId12" Type="http://schemas.openxmlformats.org/officeDocument/2006/relationships/tags" Target="../tags/tag535.xml"/><Relationship Id="rId11" Type="http://schemas.openxmlformats.org/officeDocument/2006/relationships/tags" Target="../tags/tag534.xml"/><Relationship Id="rId10" Type="http://schemas.openxmlformats.org/officeDocument/2006/relationships/tags" Target="../tags/tag533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image" Target="../media/image32.jpeg"/><Relationship Id="rId4" Type="http://schemas.openxmlformats.org/officeDocument/2006/relationships/tags" Target="../tags/tag546.xml"/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9" Type="http://schemas.openxmlformats.org/officeDocument/2006/relationships/slideLayout" Target="../slideLayouts/slideLayout29.xml"/><Relationship Id="rId18" Type="http://schemas.openxmlformats.org/officeDocument/2006/relationships/tags" Target="../tags/tag557.xml"/><Relationship Id="rId17" Type="http://schemas.openxmlformats.org/officeDocument/2006/relationships/tags" Target="../tags/tag556.xml"/><Relationship Id="rId16" Type="http://schemas.openxmlformats.org/officeDocument/2006/relationships/tags" Target="../tags/tag555.xml"/><Relationship Id="rId15" Type="http://schemas.openxmlformats.org/officeDocument/2006/relationships/image" Target="../media/image34.jpeg"/><Relationship Id="rId14" Type="http://schemas.openxmlformats.org/officeDocument/2006/relationships/tags" Target="../tags/tag554.xml"/><Relationship Id="rId13" Type="http://schemas.openxmlformats.org/officeDocument/2006/relationships/tags" Target="../tags/tag553.xml"/><Relationship Id="rId12" Type="http://schemas.openxmlformats.org/officeDocument/2006/relationships/tags" Target="../tags/tag552.xml"/><Relationship Id="rId11" Type="http://schemas.openxmlformats.org/officeDocument/2006/relationships/tags" Target="../tags/tag551.xml"/><Relationship Id="rId10" Type="http://schemas.openxmlformats.org/officeDocument/2006/relationships/image" Target="../media/image33.jpe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image" Target="../media/image35.jpeg"/><Relationship Id="rId4" Type="http://schemas.openxmlformats.org/officeDocument/2006/relationships/tags" Target="../tags/tag563.xml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9" Type="http://schemas.openxmlformats.org/officeDocument/2006/relationships/slideLayout" Target="../slideLayouts/slideLayout28.xml"/><Relationship Id="rId18" Type="http://schemas.openxmlformats.org/officeDocument/2006/relationships/tags" Target="../tags/tag574.xml"/><Relationship Id="rId17" Type="http://schemas.openxmlformats.org/officeDocument/2006/relationships/tags" Target="../tags/tag573.xml"/><Relationship Id="rId16" Type="http://schemas.openxmlformats.org/officeDocument/2006/relationships/tags" Target="../tags/tag572.xml"/><Relationship Id="rId15" Type="http://schemas.openxmlformats.org/officeDocument/2006/relationships/image" Target="../media/image37.jpeg"/><Relationship Id="rId14" Type="http://schemas.openxmlformats.org/officeDocument/2006/relationships/tags" Target="../tags/tag571.xml"/><Relationship Id="rId13" Type="http://schemas.openxmlformats.org/officeDocument/2006/relationships/tags" Target="../tags/tag570.xml"/><Relationship Id="rId12" Type="http://schemas.openxmlformats.org/officeDocument/2006/relationships/tags" Target="../tags/tag569.xml"/><Relationship Id="rId11" Type="http://schemas.openxmlformats.org/officeDocument/2006/relationships/tags" Target="../tags/tag568.xml"/><Relationship Id="rId10" Type="http://schemas.openxmlformats.org/officeDocument/2006/relationships/image" Target="../media/image36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3" Type="http://schemas.openxmlformats.org/officeDocument/2006/relationships/slideLayout" Target="../slideLayouts/slideLayout39.xml"/><Relationship Id="rId22" Type="http://schemas.openxmlformats.org/officeDocument/2006/relationships/tags" Target="../tags/tag407.xml"/><Relationship Id="rId21" Type="http://schemas.openxmlformats.org/officeDocument/2006/relationships/tags" Target="../tags/tag406.xml"/><Relationship Id="rId20" Type="http://schemas.openxmlformats.org/officeDocument/2006/relationships/tags" Target="../tags/tag405.xml"/><Relationship Id="rId2" Type="http://schemas.openxmlformats.org/officeDocument/2006/relationships/tags" Target="../tags/tag387.xml"/><Relationship Id="rId19" Type="http://schemas.openxmlformats.org/officeDocument/2006/relationships/tags" Target="../tags/tag404.xml"/><Relationship Id="rId18" Type="http://schemas.openxmlformats.org/officeDocument/2006/relationships/tags" Target="../tags/tag403.xml"/><Relationship Id="rId17" Type="http://schemas.openxmlformats.org/officeDocument/2006/relationships/tags" Target="../tags/tag402.xml"/><Relationship Id="rId16" Type="http://schemas.openxmlformats.org/officeDocument/2006/relationships/tags" Target="../tags/tag401.xml"/><Relationship Id="rId15" Type="http://schemas.openxmlformats.org/officeDocument/2006/relationships/tags" Target="../tags/tag400.xml"/><Relationship Id="rId14" Type="http://schemas.openxmlformats.org/officeDocument/2006/relationships/tags" Target="../tags/tag399.xml"/><Relationship Id="rId13" Type="http://schemas.openxmlformats.org/officeDocument/2006/relationships/tags" Target="../tags/tag398.xml"/><Relationship Id="rId12" Type="http://schemas.openxmlformats.org/officeDocument/2006/relationships/tags" Target="../tags/tag397.xml"/><Relationship Id="rId11" Type="http://schemas.openxmlformats.org/officeDocument/2006/relationships/tags" Target="../tags/tag396.xml"/><Relationship Id="rId10" Type="http://schemas.openxmlformats.org/officeDocument/2006/relationships/tags" Target="../tags/tag395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81.xml"/><Relationship Id="rId8" Type="http://schemas.openxmlformats.org/officeDocument/2006/relationships/tags" Target="../tags/tag580.xml"/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image" Target="../media/image38.jpeg"/><Relationship Id="rId4" Type="http://schemas.openxmlformats.org/officeDocument/2006/relationships/tags" Target="../tags/tag577.xml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9" Type="http://schemas.openxmlformats.org/officeDocument/2006/relationships/slideLayout" Target="../slideLayouts/slideLayout27.xml"/><Relationship Id="rId18" Type="http://schemas.openxmlformats.org/officeDocument/2006/relationships/tags" Target="../tags/tag588.xml"/><Relationship Id="rId17" Type="http://schemas.openxmlformats.org/officeDocument/2006/relationships/tags" Target="../tags/tag587.xml"/><Relationship Id="rId16" Type="http://schemas.openxmlformats.org/officeDocument/2006/relationships/tags" Target="../tags/tag586.xml"/><Relationship Id="rId15" Type="http://schemas.openxmlformats.org/officeDocument/2006/relationships/image" Target="../media/image40.jpeg"/><Relationship Id="rId14" Type="http://schemas.openxmlformats.org/officeDocument/2006/relationships/tags" Target="../tags/tag585.xml"/><Relationship Id="rId13" Type="http://schemas.openxmlformats.org/officeDocument/2006/relationships/tags" Target="../tags/tag584.xml"/><Relationship Id="rId12" Type="http://schemas.openxmlformats.org/officeDocument/2006/relationships/tags" Target="../tags/tag583.xml"/><Relationship Id="rId11" Type="http://schemas.openxmlformats.org/officeDocument/2006/relationships/tags" Target="../tags/tag582.xml"/><Relationship Id="rId10" Type="http://schemas.openxmlformats.org/officeDocument/2006/relationships/image" Target="../media/image39.jpe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image" Target="../media/image42.jpeg"/><Relationship Id="rId7" Type="http://schemas.openxmlformats.org/officeDocument/2006/relationships/tags" Target="../tags/tag593.xml"/><Relationship Id="rId6" Type="http://schemas.openxmlformats.org/officeDocument/2006/relationships/tags" Target="../tags/tag592.xml"/><Relationship Id="rId5" Type="http://schemas.openxmlformats.org/officeDocument/2006/relationships/tags" Target="../tags/tag591.xml"/><Relationship Id="rId4" Type="http://schemas.openxmlformats.org/officeDocument/2006/relationships/image" Target="../media/image41.jpeg"/><Relationship Id="rId3" Type="http://schemas.openxmlformats.org/officeDocument/2006/relationships/tags" Target="../tags/tag590.xml"/><Relationship Id="rId2" Type="http://schemas.openxmlformats.org/officeDocument/2006/relationships/tags" Target="../tags/tag589.xml"/><Relationship Id="rId16" Type="http://schemas.openxmlformats.org/officeDocument/2006/relationships/slideLayout" Target="../slideLayouts/slideLayout26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image" Target="../media/image43.jpeg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602.xml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image" Target="../media/image8.jpeg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2" Type="http://schemas.openxmlformats.org/officeDocument/2006/relationships/slideLayout" Target="../slideLayouts/slideLayout38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image" Target="../media/image9.jpeg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9" Type="http://schemas.openxmlformats.org/officeDocument/2006/relationships/slideLayout" Target="../slideLayouts/slideLayout37.xml"/><Relationship Id="rId18" Type="http://schemas.openxmlformats.org/officeDocument/2006/relationships/tags" Target="../tags/tag433.xml"/><Relationship Id="rId17" Type="http://schemas.openxmlformats.org/officeDocument/2006/relationships/tags" Target="../tags/tag432.xml"/><Relationship Id="rId16" Type="http://schemas.openxmlformats.org/officeDocument/2006/relationships/tags" Target="../tags/tag431.xml"/><Relationship Id="rId15" Type="http://schemas.openxmlformats.org/officeDocument/2006/relationships/image" Target="../media/image11.jpeg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tags" Target="../tags/tag428.xml"/><Relationship Id="rId11" Type="http://schemas.openxmlformats.org/officeDocument/2006/relationships/tags" Target="../tags/tag427.xml"/><Relationship Id="rId10" Type="http://schemas.openxmlformats.org/officeDocument/2006/relationships/image" Target="../media/image10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tags" Target="../tags/tag441.xml"/><Relationship Id="rId7" Type="http://schemas.openxmlformats.org/officeDocument/2006/relationships/image" Target="../media/image13.svg"/><Relationship Id="rId6" Type="http://schemas.openxmlformats.org/officeDocument/2006/relationships/image" Target="../media/image12.png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5" Type="http://schemas.openxmlformats.org/officeDocument/2006/relationships/slideLayout" Target="../slideLayouts/slideLayout36.xml"/><Relationship Id="rId24" Type="http://schemas.openxmlformats.org/officeDocument/2006/relationships/tags" Target="../tags/tag453.xml"/><Relationship Id="rId23" Type="http://schemas.openxmlformats.org/officeDocument/2006/relationships/tags" Target="../tags/tag452.xml"/><Relationship Id="rId22" Type="http://schemas.openxmlformats.org/officeDocument/2006/relationships/tags" Target="../tags/tag451.xml"/><Relationship Id="rId21" Type="http://schemas.openxmlformats.org/officeDocument/2006/relationships/image" Target="../media/image17.svg"/><Relationship Id="rId20" Type="http://schemas.openxmlformats.org/officeDocument/2006/relationships/image" Target="../media/image16.png"/><Relationship Id="rId2" Type="http://schemas.openxmlformats.org/officeDocument/2006/relationships/tags" Target="../tags/tag437.xml"/><Relationship Id="rId19" Type="http://schemas.openxmlformats.org/officeDocument/2006/relationships/tags" Target="../tags/tag450.xml"/><Relationship Id="rId18" Type="http://schemas.openxmlformats.org/officeDocument/2006/relationships/tags" Target="../tags/tag449.xml"/><Relationship Id="rId17" Type="http://schemas.openxmlformats.org/officeDocument/2006/relationships/tags" Target="../tags/tag448.xml"/><Relationship Id="rId16" Type="http://schemas.openxmlformats.org/officeDocument/2006/relationships/tags" Target="../tags/tag447.xml"/><Relationship Id="rId15" Type="http://schemas.openxmlformats.org/officeDocument/2006/relationships/tags" Target="../tags/tag446.xml"/><Relationship Id="rId14" Type="http://schemas.openxmlformats.org/officeDocument/2006/relationships/image" Target="../media/image15.svg"/><Relationship Id="rId13" Type="http://schemas.openxmlformats.org/officeDocument/2006/relationships/image" Target="../media/image14.png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60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tags" Target="../tags/tag457.xml"/><Relationship Id="rId5" Type="http://schemas.openxmlformats.org/officeDocument/2006/relationships/tags" Target="../tags/tag456.xml"/><Relationship Id="rId4" Type="http://schemas.openxmlformats.org/officeDocument/2006/relationships/image" Target="../media/image18.jpeg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5" Type="http://schemas.openxmlformats.org/officeDocument/2006/relationships/slideLayout" Target="../slideLayouts/slideLayout35.xml"/><Relationship Id="rId14" Type="http://schemas.openxmlformats.org/officeDocument/2006/relationships/tags" Target="../tags/tag465.xml"/><Relationship Id="rId13" Type="http://schemas.openxmlformats.org/officeDocument/2006/relationships/tags" Target="../tags/tag464.xml"/><Relationship Id="rId12" Type="http://schemas.openxmlformats.org/officeDocument/2006/relationships/tags" Target="../tags/tag463.xml"/><Relationship Id="rId11" Type="http://schemas.openxmlformats.org/officeDocument/2006/relationships/tags" Target="../tags/tag462.xml"/><Relationship Id="rId10" Type="http://schemas.openxmlformats.org/officeDocument/2006/relationships/tags" Target="../tags/tag46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8.xml"/><Relationship Id="rId3" Type="http://schemas.openxmlformats.org/officeDocument/2006/relationships/tags" Target="../tags/tag467.xml"/><Relationship Id="rId2" Type="http://schemas.openxmlformats.org/officeDocument/2006/relationships/tags" Target="../tags/tag46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8240" y="281686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>
              <a:lnSpc>
                <a:spcPct val="140000"/>
              </a:lnSpc>
            </a:pPr>
            <a:r>
              <a:rPr lang="zh-CN" altLang="en-US" sz="3200" kern="100" dirty="0">
                <a:effectLst/>
                <a:latin typeface="+mn-ea"/>
                <a:cs typeface="江城圆体 400W" panose="020B0500000000000000" pitchFamily="34" charset="-122"/>
              </a:rPr>
              <a:t>家庭网络搭建指南</a:t>
            </a:r>
            <a:endParaRPr lang="zh-CN" altLang="en-US" sz="3200" kern="100" dirty="0">
              <a:effectLst/>
              <a:latin typeface="+mn-ea"/>
              <a:cs typeface="江城圆体 400W" panose="020B0500000000000000" pitchFamily="3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硬件连接图解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6" name="内容占位符 15" descr="C:/Users/NING MEI/Desktop/路由器拓扑图1.png路由器拓扑图1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6934200" y="2602865"/>
            <a:ext cx="4839335" cy="2421890"/>
          </a:xfrm>
          <a:prstGeom prst="rect">
            <a:avLst/>
          </a:pr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标准连接流程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光猫→路由器WAN口，路由器LAN口→电脑/交换机，确保网线牢固插入（听到"咔嗒"声），电源适配器规格匹配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指示灯状态判断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光猫PON灯常亮表示光信号正常，路由器WAN口灯闪烁表示网络连接中，LAN口灯不亮需检查网线或接口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布线注意事项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弱电箱内设备避免挤压，预留散热空间；穿墙网线建议选择超五类以上规格（网线可以选择秋叶原或者绿联），减少信号衰减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路由器设置流程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6" name="内容占位符 15" descr="c4236184-b3ca-11f0-86e5-66cac6cbd64e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 t="6713"/>
          <a:stretch>
            <a:fillRect/>
          </a:stretch>
        </p:blipFill>
        <p:spPr>
          <a:xfrm>
            <a:off x="762000" y="852170"/>
            <a:ext cx="10497185" cy="1992630"/>
          </a:xfrm>
          <a:custGeom>
            <a:avLst/>
            <a:gdLst>
              <a:gd name="connisteX0" fmla="*/ 0 w 10972800"/>
              <a:gd name="connsiteY0" fmla="*/ 304800 h 2082800"/>
              <a:gd name="connisteX1" fmla="*/ 304800 w 10972800"/>
              <a:gd name="connsiteY1" fmla="*/ 0 h 2082800"/>
              <a:gd name="connisteX2" fmla="*/ 10668000 w 10972800"/>
              <a:gd name="connsiteY2" fmla="*/ 0 h 2082800"/>
              <a:gd name="connisteX3" fmla="*/ 10972800 w 10972800"/>
              <a:gd name="connsiteY3" fmla="*/ 304800 h 2082800"/>
              <a:gd name="connisteX4" fmla="*/ 10972800 w 10972800"/>
              <a:gd name="connsiteY4" fmla="*/ 1778000 h 2082800"/>
              <a:gd name="connisteX5" fmla="*/ 10668000 w 10972800"/>
              <a:gd name="connsiteY5" fmla="*/ 2082800 h 2082800"/>
              <a:gd name="connisteX6" fmla="*/ 304800 w 10972800"/>
              <a:gd name="connsiteY6" fmla="*/ 2082800 h 2082800"/>
              <a:gd name="connisteX7" fmla="*/ 0 w 10972800"/>
              <a:gd name="connsiteY7" fmla="*/ 1778000 h 2082800"/>
              <a:gd name="connisteX8" fmla="*/ 0 w 10972800"/>
              <a:gd name="connsiteY8" fmla="*/ 3048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0668000" y="0"/>
                </a:lnTo>
                <a:cubicBezTo>
                  <a:pt x="10836336" y="0"/>
                  <a:pt x="10972800" y="136464"/>
                  <a:pt x="10972800" y="304800"/>
                </a:cubicBezTo>
                <a:lnTo>
                  <a:pt x="10972800" y="1778000"/>
                </a:lnTo>
                <a:cubicBezTo>
                  <a:pt x="10972800" y="1946336"/>
                  <a:pt x="10836336" y="2082800"/>
                  <a:pt x="10668000" y="2082800"/>
                </a:cubicBezTo>
                <a:lnTo>
                  <a:pt x="304800" y="2082800"/>
                </a:lnTo>
                <a:cubicBezTo>
                  <a:pt x="136464" y="2082800"/>
                  <a:pt x="0" y="1946336"/>
                  <a:pt x="0" y="1778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初始配置入口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连接路由器默认Wi-Fi（无密码），通过浏览器访问管理地址（通常192.168.1.1或192.168.0.1），首次登录需创建管理员密码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上网方式选择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宽带拨号（PPPoE）需输入运营商提供的账号密码，自动获取IP（DHCP）适用于光猫已拨号场景，静态IP需手动设置网络参数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无线参数优化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2.4GHz频段（穿墙强）设为信道1/6/11避免干扰，5GHz频段（速度快）设为149以上高频段，Wi-Fi名称建议包含设备型号便于识别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0" y="3010535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网络安全防护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417195" y="240474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基础安全设置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2feb0bf-b3ca-11f0-b328-9a1aba2d22a9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t="5790" b="5790"/>
          <a:stretch>
            <a:fillRect/>
          </a:stretch>
        </p:blipFill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密码策略实施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管理员密码使用字母+数字+符号组合（至少12位），Wi-Fi密码避免简单序列（如12345678），定期每3个月更换一次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default_2_img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2188" r="2188"/>
          <a:stretch>
            <a:fillRect/>
          </a:stretch>
        </p:blipFill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设备访问控制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在路由器后台启用MAC地址过滤，仅允许家庭设备接入；关闭WPS功能，防止暴力破解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2feb027-b3ca-11f0-b328-9a1aba2d22a9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t="10018" b="10018"/>
          <a:stretch>
            <a:fillRect/>
          </a:stretch>
        </p:blipFill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304800 h 2032000"/>
              <a:gd name="connisteX1" fmla="*/ 304800 w 3454400"/>
              <a:gd name="connsiteY1" fmla="*/ 0 h 2032000"/>
              <a:gd name="connisteX2" fmla="*/ 3149600 w 3454400"/>
              <a:gd name="connsiteY2" fmla="*/ 0 h 2032000"/>
              <a:gd name="connisteX3" fmla="*/ 3454400 w 3454400"/>
              <a:gd name="connsiteY3" fmla="*/ 3048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3048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固件更新机制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定期检查路由器固件更新（建议每月一次），修复已知漏洞，避免使用第三方固件除非确认安全性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高级防护策略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7" name="图片占位符 16" descr="1"/>
          <p:cNvPicPr>
            <a:picLocks noChangeAspect="1"/>
          </p:cNvPicPr>
          <p:nvPr>
            <p:ph type="pic" idx="16392"/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4800" y="2057400"/>
            <a:ext cx="1524000" cy="15240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防火墙与家长控制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启用路由器内置防火墙，开启DoS攻击防护；通过家长控制功能限制儿童设备上网时段和访问内容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5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6" name="图片占位符 15" descr="2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4000" y="2057400"/>
            <a:ext cx="1524000" cy="15240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访客网络设置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单独创建访客Wi-Fi，隔离主网络，限制带宽占用（建议不超过总带宽的30%），设置24小时自动失效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5" name="图片占位符 14" descr="3"/>
          <p:cNvPicPr>
            <a:picLocks noChangeAspect="1"/>
          </p:cNvPicPr>
          <p:nvPr>
            <p:ph type="pic" idx="16396"/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93200" y="2057400"/>
            <a:ext cx="1524000" cy="15240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安全监测工具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安装网络安全管理APP（如小米WiFi、华为智能家居），实时监测设备接入情况，异常连接及时提醒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-2540" y="3429000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优化与扩展技巧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-2540" y="290004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信号覆盖优化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94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0" name="图片占位符 19" descr="7"/>
          <p:cNvPicPr>
            <a:picLocks noChangeAspect="1"/>
          </p:cNvPicPr>
          <p:nvPr>
            <p:ph type="pic" idx="16392"/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1680" y="2367280"/>
            <a:ext cx="650240" cy="65024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路由器摆放原则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放置在家庭中心位置，避免金属遮挡和电器干扰（如微波炉、冰箱），高度1.2-1.5米最佳，天线垂直向上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装饰  7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9" name="图片占位符 18" descr="2"/>
          <p:cNvPicPr>
            <a:picLocks noChangeAspect="1"/>
          </p:cNvPicPr>
          <p:nvPr>
            <p:ph type="pic" idx="16395"/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70880" y="2367280"/>
            <a:ext cx="650240" cy="65024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信号增强方案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对于信号死角，可通过Mesh节点扩展（推荐同品牌设备确保兼容性）或Wi-Fi信号放大器（适合临时改善）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1"/>
          <p:cNvSpPr>
            <a:spLocks noGrp="1"/>
          </p:cNvSpPr>
          <p:nvPr>
            <p:ph type="body" idx="16399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8" name="图片占位符 17" descr="9"/>
          <p:cNvPicPr>
            <a:picLocks noChangeAspect="1"/>
          </p:cNvPicPr>
          <p:nvPr>
            <p:ph type="pic" idx="16398"/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530080" y="2367280"/>
            <a:ext cx="650240" cy="65024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墙体穿透处理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混凝土墙建议预留网线接口，通过有线AP扩展；玻璃或木板墙可调整路由器角度增强信号折射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网络性能提升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2e72565-b3ca-11f0-b328-9a1aba2d22a9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r="22478" b="21094"/>
          <a:stretch>
            <a:fillRect/>
          </a:stretch>
        </p:blipFill>
        <p:spPr>
          <a:xfrm>
            <a:off x="914400" y="1828800"/>
            <a:ext cx="2844800" cy="16256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带宽分配管理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在路由器QoS设置中，为视频会议、在线教育等关键应用分配优先带宽，限制P2P下载最大占用（不超过50%）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2e71d4c-b3ca-11f0-b328-9a1aba2d22a9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t="8705"/>
          <a:stretch>
            <a:fillRect/>
          </a:stretch>
        </p:blipFill>
        <p:spPr>
          <a:xfrm>
            <a:off x="4673600" y="1828800"/>
            <a:ext cx="2844800" cy="16256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有线网络优势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智能电视、游戏主机等设备优先使用有线连接，减少无线延迟（延迟可从30ms降至5ms以内）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2e71ddd-b3ca-11f0-b328-9a1aba2d22a9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17007" t="26563" r="19901" b="19922"/>
          <a:stretch>
            <a:fillRect/>
          </a:stretch>
        </p:blipFill>
        <p:spPr>
          <a:xfrm>
            <a:off x="8432800" y="1828800"/>
            <a:ext cx="2844800" cy="16256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定期维护操作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每周重启一次路由器释放内存，每月清理设备灰尘，保持散热良好，避免长时间高负荷运行导致性能下降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290830" y="3429000"/>
            <a:ext cx="5360035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常见问题解决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-4445" y="2859405"/>
            <a:ext cx="1806575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06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故障排查步骤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364d12f-b3ca-11f0-85c4-32fcd6abde14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r="1997" b="556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网络不通排查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先检查光猫指示灯是否正常，再重启路由器（等待2分钟），最后检查网线连接；可以使用测线器插在网线两头检测是否全部通，如果不通则重新打水晶头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364d062-b3ca-11f0-85c4-32fcd6abde14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725" r="725"/>
          <a:stretch>
            <a:fillRect/>
          </a:stretch>
        </p:blipFill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网速慢优化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通过测速APP（如Speedtest）确认带宽是否达标，更换DNS服务器（推荐114.114.114.114或阿里DNS），关闭后台下载程序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364d17e-b3ca-11f0-85c4-32fcd6abde14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20366" t="21944" r="23514" b="21111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设备掉线处理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更新设备无线网卡驱动，检查路由器信道冲突（更换为自动选择信道），老旧设备建议更换双频Wi-Fi模块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CONTENTS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 sz="4500">
                <a:latin typeface="MiSans Medium" panose="00000600000000000000" charset="-122"/>
                <a:ea typeface="MiSans Medium" panose="00000600000000000000" charset="-122"/>
              </a:rPr>
              <a:t>目录</a:t>
            </a:r>
            <a:endParaRPr lang="zh-CN" altLang="en-US" sz="4500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9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网络规划基础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400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设备选型指南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40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连接与配置步骤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04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2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网络安全防护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05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3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优化与扩展技巧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8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06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0" name="装饰  8"/>
          <p:cNvSpPr>
            <a:spLocks noGrp="1"/>
          </p:cNvSpPr>
          <p:nvPr>
            <p:ph type="body" idx="16404"/>
            <p:custDataLst>
              <p:tags r:id="rId2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/>
            <p:custDataLst>
              <p:tags r:id="rId2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常见问题解决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5765" cy="609600"/>
          </a:xfrm>
        </p:spPr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未来扩展建议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3901166-b3ca-11f0-a838-a2defd3173f6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l="6042" t="5833" r="6875" b="7083"/>
          <a:stretch>
            <a:fillRect/>
          </a:stretch>
        </p:blipFill>
        <p:spPr>
          <a:xfrm>
            <a:off x="15748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智能家居适配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预留足够LAN接口（建议至少4个），选择支持IoT专用信道的路由器，为智能设备分配固定IP便于管理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3901023-b3ca-11f0-a838-a2defd3173f6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16667" r="16667"/>
          <a:stretch>
            <a:fillRect/>
          </a:stretch>
        </p:blipFill>
        <p:spPr>
          <a:xfrm>
            <a:off x="53340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万兆网络准备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新装修家庭建议预埋六类以上网线，光猫和路由器选择支持</a:t>
            </a:r>
            <a:r>
              <a:rPr lang="en-US" altLang="zh-CN">
                <a:latin typeface="MiSans Normal" panose="00000500000000000000" charset="-122"/>
                <a:ea typeface="MiSans Normal" panose="00000500000000000000" charset="-122"/>
              </a:rPr>
              <a:t>2.4/5G</a:t>
            </a:r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G网口型号，为未来宽带升级预留空间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39010c9-b3ca-11f0-a838-a2defd3173f6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56656" r="4644" b="47917"/>
          <a:stretch>
            <a:fillRect/>
          </a:stretch>
        </p:blipFill>
        <p:spPr>
          <a:xfrm>
            <a:off x="90932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远程管理设置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配置路由器远程管理功能（仅通过VPN或官方APP），方便外出时监控家庭网络状态，及时处理异常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总结与展望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21" name="图片占位符 20" descr="c51b6d48-b3ca-11f0-a351-8ec16d8895a0"/>
          <p:cNvPicPr>
            <a:picLocks noChangeAspect="1"/>
          </p:cNvPicPr>
          <p:nvPr>
            <p:ph type="pic" idx="16392"/>
            <p:custDataLst>
              <p:tags r:id="rId3"/>
            </p:custDataLst>
          </p:nvPr>
        </p:nvPicPr>
        <p:blipFill>
          <a:blip r:embed="rId4"/>
          <a:srcRect t="2000" b="2000"/>
          <a:stretch>
            <a:fillRect/>
          </a:stretch>
        </p:blipFill>
        <p:spPr>
          <a:xfrm>
            <a:off x="11684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搭建关键要点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规划阶段明确需求，设备选型注重性价比，配置过程强化安全设置，使用中定期优化维护，四步构建稳定家庭网络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2" name="图片占位符 21" descr="c51b6c8c-b3ca-11f0-a351-8ec16d8895a0"/>
          <p:cNvPicPr>
            <a:picLocks noChangeAspect="1"/>
          </p:cNvPicPr>
          <p:nvPr>
            <p:ph type="pic" idx="16393"/>
            <p:custDataLst>
              <p:tags r:id="rId7"/>
            </p:custDataLst>
          </p:nvPr>
        </p:nvPicPr>
        <p:blipFill>
          <a:blip r:embed="rId8"/>
          <a:srcRect t="37143" r="27679" b="5000"/>
          <a:stretch>
            <a:fillRect/>
          </a:stretch>
        </p:blipFill>
        <p:spPr>
          <a:xfrm>
            <a:off x="50292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技术发展趋势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Wi-Fi6技术普及将进一步提升速率和连接数，全屋智能网络将实现设备间无缝协同，家庭网络向低延迟、高可靠方向发展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3" name="图片占位符 22" descr="c51b6cb3-b3ca-11f0-a351-8ec16d8895a0"/>
          <p:cNvPicPr>
            <a:picLocks noChangeAspect="1"/>
          </p:cNvPicPr>
          <p:nvPr>
            <p:ph type="pic" idx="16394"/>
            <p:custDataLst>
              <p:tags r:id="rId11"/>
            </p:custDataLst>
          </p:nvPr>
        </p:nvPicPr>
        <p:blipFill>
          <a:blip r:embed="rId12"/>
          <a:srcRect t="16667" b="16667"/>
          <a:stretch>
            <a:fillRect/>
          </a:stretch>
        </p:blipFill>
        <p:spPr>
          <a:xfrm>
            <a:off x="88900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实用工具推荐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网络诊断：Advanced IP Scanner；测速工具：Speedtest；管理APP：路由器品牌官方应用，助力网络状态实时监控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2"/>
            </p:custDataLst>
          </p:nvPr>
        </p:nvSpPr>
        <p:spPr>
          <a:xfrm>
            <a:off x="4861560" y="2611755"/>
            <a:ext cx="2221865" cy="457200"/>
          </a:xfrm>
        </p:spPr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THE END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3"/>
            </p:custDataLst>
          </p:nvPr>
        </p:nvSpPr>
        <p:spPr>
          <a:xfrm>
            <a:off x="4861560" y="3175000"/>
            <a:ext cx="2221865" cy="1016000"/>
          </a:xfrm>
        </p:spPr>
        <p:txBody>
          <a:bodyPr>
            <a:norm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谢谢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0" y="2774315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网络规划基础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298450" y="2204720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01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9600" y="533400"/>
            <a:ext cx="5485765" cy="609600"/>
          </a:xfrm>
        </p:spPr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家庭网络需求分析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3" name="内容占位符 12" descr="c290b176-b3ca-11f0-be53-0a9f3b60c1e6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 l="17891" r="7433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181600 w 5486400"/>
              <a:gd name="connsiteY2" fmla="*/ 0 h 4724400"/>
              <a:gd name="connisteX3" fmla="*/ 5486400 w 5486400"/>
              <a:gd name="connsiteY3" fmla="*/ 304800 h 4724400"/>
              <a:gd name="connisteX4" fmla="*/ 5486400 w 5486400"/>
              <a:gd name="connsiteY4" fmla="*/ 4419600 h 4724400"/>
              <a:gd name="connisteX5" fmla="*/ 5181600 w 5486400"/>
              <a:gd name="connsiteY5" fmla="*/ 4724400 h 4724400"/>
              <a:gd name="connisteX6" fmla="*/ 304800 w 5486400"/>
              <a:gd name="connsiteY6" fmla="*/ 4724400 h 4724400"/>
              <a:gd name="connisteX7" fmla="*/ 0 w 5486400"/>
              <a:gd name="connsiteY7" fmla="*/ 4419600 h 4724400"/>
              <a:gd name="connisteX8" fmla="*/ 0 w 5486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家庭成员使用习惯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统计家庭成员数量及网络使用设备类型（手机、电脑、智能家居等），评估同时在线设备峰值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网络用途分类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区分基础浏览、高清视频、在线游戏、智能设备控制等不同需求对带宽的要求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带宽需求测算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按人均50Mbps带宽标准计算，2-3人家庭建议选择100-200Mbps套餐，4人以上建议200Mbps以上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网络拓扑结构选择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4" name="图片占位符 23" descr="c4fb3174-b3ca-11f0-a292-d2c2cbe3e2b1"/>
          <p:cNvPicPr>
            <a:picLocks noChangeAspect="1"/>
          </p:cNvPicPr>
          <p:nvPr>
            <p:ph type="pic" idx="16393"/>
            <p:custDataLst>
              <p:tags r:id="rId4"/>
            </p:custDataLst>
          </p:nvPr>
        </p:nvPicPr>
        <p:blipFill>
          <a:blip r:embed="rId5"/>
          <a:srcRect l="10047" r="10047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单一路由器结构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适合小户型（80㎡以下），设备集中摆放，优点是简单经济，缺点是信号覆盖可能存在死角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5" name="图片占位符 24" descr="c4fb30f0-b3ca-11f0-a292-d2c2cbe3e2b1"/>
          <p:cNvPicPr>
            <a:picLocks noChangeAspect="1"/>
          </p:cNvPicPr>
          <p:nvPr>
            <p:ph type="pic" idx="16395"/>
            <p:custDataLst>
              <p:tags r:id="rId9"/>
            </p:custDataLst>
          </p:nvPr>
        </p:nvPicPr>
        <p:blipFill>
          <a:blip r:embed="rId10"/>
          <a:srcRect l="28519" t="28783" r="1296"/>
          <a:stretch>
            <a:fillRect/>
          </a:stretch>
        </p:blipFill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032000 h 2336800"/>
              <a:gd name="connisteX3" fmla="*/ 3149600 w 3454400"/>
              <a:gd name="connsiteY3" fmla="*/ 2336800 h 2336800"/>
              <a:gd name="connisteX4" fmla="*/ 304800 w 3454400"/>
              <a:gd name="connsiteY4" fmla="*/ 2336800 h 2336800"/>
              <a:gd name="connisteX5" fmla="*/ 0 w 3454400"/>
              <a:gd name="connsiteY5" fmla="*/ 20320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032000"/>
                </a:lnTo>
                <a:cubicBezTo>
                  <a:pt x="3454400" y="2200336"/>
                  <a:pt x="3317936" y="2336800"/>
                  <a:pt x="3149600" y="2336800"/>
                </a:cubicBezTo>
                <a:lnTo>
                  <a:pt x="304800" y="2336800"/>
                </a:lnTo>
                <a:cubicBezTo>
                  <a:pt x="136464" y="2336800"/>
                  <a:pt x="0" y="2200336"/>
                  <a:pt x="0" y="20320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Mesh分布式结构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适合大户型（120㎡以上）或多楼层，通过多个</a:t>
            </a:r>
            <a:r>
              <a:rPr lang="en-US" altLang="zh-CN">
                <a:latin typeface="MiSans Normal" panose="00000500000000000000" charset="-122"/>
                <a:ea typeface="MiSans Normal" panose="00000500000000000000" charset="-122"/>
              </a:rPr>
              <a:t>AC</a:t>
            </a:r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无缝覆盖，支持自动切换，成本较高但体验更佳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6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6" name="图片占位符 25" descr="c4fb314f-b3ca-11f0-a292-d2c2cbe3e2b1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6438" t="6389" r="2194" b="556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304800 h 2336800"/>
              <a:gd name="connisteX1" fmla="*/ 304800 w 3454400"/>
              <a:gd name="connsiteY1" fmla="*/ 0 h 2336800"/>
              <a:gd name="connisteX2" fmla="*/ 3149600 w 3454400"/>
              <a:gd name="connsiteY2" fmla="*/ 0 h 2336800"/>
              <a:gd name="connisteX3" fmla="*/ 3454400 w 3454400"/>
              <a:gd name="connsiteY3" fmla="*/ 3048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3048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149600" y="0"/>
                </a:lnTo>
                <a:cubicBezTo>
                  <a:pt x="3317936" y="0"/>
                  <a:pt x="3454400" y="136464"/>
                  <a:pt x="3454400" y="3048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混合组网方案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主路由器+副路由器（有线回传），平衡成本与覆盖，适合中等户型（80-120㎡）且有布线条件的家庭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0" y="3060700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设备选型指南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417195" y="2481580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02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核心设备功能对比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3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94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8" name="图片占位符 17" descr="7"/>
          <p:cNvPicPr>
            <a:picLocks noChangeAspect="1"/>
          </p:cNvPicPr>
          <p:nvPr>
            <p:ph type="pic" idx="16392"/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30400" y="2413000"/>
            <a:ext cx="812800" cy="81280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6386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路由器关键参数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7"/>
            <p:custDataLst>
              <p:tags r:id="rId9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关注Wi-Fi 6支持（速率提升3倍）、带机量（建议30台以上）、处理器性能和散热设计，避免低价入门机型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装饰  7"/>
          <p:cNvSpPr>
            <a:spLocks noGrp="1"/>
          </p:cNvSpPr>
          <p:nvPr>
            <p:ph type="body" idx="16397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20" name="图片占位符 19" descr="8"/>
          <p:cNvPicPr>
            <a:picLocks noChangeAspect="1"/>
          </p:cNvPicPr>
          <p:nvPr>
            <p:ph type="pic" idx="16395"/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89600" y="2413000"/>
            <a:ext cx="812800" cy="8128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idx="16388"/>
            <p:custDataLst>
              <p:tags r:id="rId1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光猫与路由器区别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9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光猫负责光信号转换，通常运营商提供；路由器负责网络分配与管理，建议自行选购高性能型号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3" name="装饰  1"/>
          <p:cNvSpPr>
            <a:spLocks noGrp="1"/>
          </p:cNvSpPr>
          <p:nvPr>
            <p:ph type="body" idx="16399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/>
            <p:custDataLst>
              <p:tags r:id="rId1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pic>
        <p:nvPicPr>
          <p:cNvPr id="19" name="图片占位符 18" descr="9"/>
          <p:cNvPicPr>
            <a:picLocks noChangeAspect="1"/>
          </p:cNvPicPr>
          <p:nvPr>
            <p:ph type="pic" idx="16398"/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448800" y="2413000"/>
            <a:ext cx="812800" cy="812800"/>
          </a:xfrm>
          <a:prstGeom prst="rect">
            <a:avLst/>
          </a:prstGeom>
        </p:spPr>
      </p:pic>
      <p:sp>
        <p:nvSpPr>
          <p:cNvPr id="16" name="文本占位符 15"/>
          <p:cNvSpPr>
            <a:spLocks noGrp="1"/>
          </p:cNvSpPr>
          <p:nvPr>
            <p:ph type="body" idx="16390"/>
            <p:custDataLst>
              <p:tags r:id="rId2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交换机与AP作用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/>
            <p:custDataLst>
              <p:tags r:id="rId2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交换机用于扩展有线接口（如智能家居中控、电视等固定设备），AP用于扩展无线覆盖（需配合主路由器）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608965" y="457200"/>
            <a:ext cx="7391400" cy="609600"/>
          </a:xfrm>
        </p:spPr>
        <p:txBody>
          <a:bodyPr/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性价比设备推荐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pic>
        <p:nvPicPr>
          <p:cNvPr id="16" name="内容占位符 15" descr="c47d15a4-b3ca-11f0-a8a7-a2cd6d995cf8"/>
          <p:cNvPicPr>
            <a:picLocks noChangeAspect="1"/>
          </p:cNvPicPr>
          <p:nvPr>
            <p:ph idx="16392"/>
            <p:custDataLst>
              <p:tags r:id="rId3"/>
            </p:custDataLst>
          </p:nvPr>
        </p:nvPicPr>
        <p:blipFill>
          <a:blip r:embed="rId4"/>
          <a:srcRect l="7730" r="13936"/>
          <a:stretch>
            <a:fillRect/>
          </a:stretch>
        </p:blipFill>
        <p:spPr>
          <a:xfrm>
            <a:off x="0" y="1676400"/>
            <a:ext cx="3581400" cy="51816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入门级方案（300元内）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路由器选择TP-Link WDR5620或</a:t>
            </a:r>
            <a:r>
              <a:rPr lang="en-US" altLang="zh-CN">
                <a:latin typeface="MiSans Normal" panose="00000500000000000000" charset="-122"/>
                <a:ea typeface="MiSans Normal" panose="00000500000000000000" charset="-122"/>
              </a:rPr>
              <a:t>H3C</a:t>
            </a:r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路由器，支持双频千兆，满足基础上网需求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进阶级方案（500-800元）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推荐华为AX3 Pro或小米AX6000，支持Wi-Fi 6和Mesh组网，适合多设备家庭提升网络稳定性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 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高端方案（1000元以上）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星网锐捷</a:t>
            </a:r>
            <a:r>
              <a:rPr lang="en-US" altLang="zh-CN">
                <a:latin typeface="MiSans Normal" panose="00000500000000000000" charset="-122"/>
                <a:ea typeface="MiSans Normal" panose="00000500000000000000" charset="-122"/>
              </a:rPr>
              <a:t>AC+AP</a:t>
            </a:r>
            <a:r>
              <a:rPr lang="zh-CN" altLang="en-US">
                <a:latin typeface="MiSans Normal" panose="00000500000000000000" charset="-122"/>
                <a:ea typeface="MiSans Normal" panose="00000500000000000000" charset="-122"/>
              </a:rPr>
              <a:t>或网件RAX40，具备更强的游戏加速和QoS流量管理功能，适合电竞玩家或专业需求</a:t>
            </a:r>
            <a:endParaRPr lang="zh-CN" altLang="en-US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6388"/>
            <p:custDataLst>
              <p:tags r:id="rId2"/>
            </p:custDataLst>
          </p:nvPr>
        </p:nvSpPr>
        <p:spPr>
          <a:xfrm>
            <a:off x="283845" y="3109595"/>
            <a:ext cx="6352117" cy="1524000"/>
          </a:xfrm>
        </p:spPr>
        <p:txBody>
          <a:bodyPr>
            <a:noAutofit/>
          </a:bodyPr>
          <a:p>
            <a:r>
              <a:rPr lang="zh-CN" altLang="en-US">
                <a:latin typeface="MiSans Medium" panose="00000600000000000000" charset="-122"/>
                <a:ea typeface="MiSans Medium" panose="00000600000000000000" charset="-122"/>
              </a:rPr>
              <a:t>连接与配置步骤</a:t>
            </a:r>
            <a:endParaRPr lang="zh-CN" altLang="en-US">
              <a:latin typeface="MiSans Medium" panose="00000600000000000000" charset="-122"/>
              <a:ea typeface="MiSans Medium" panose="00000600000000000000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3"/>
            </p:custDataLst>
          </p:nvPr>
        </p:nvSpPr>
        <p:spPr>
          <a:xfrm>
            <a:off x="14605" y="2530475"/>
            <a:ext cx="1807210" cy="1563370"/>
          </a:xfrm>
        </p:spPr>
        <p:txBody>
          <a:bodyPr/>
          <a:p>
            <a:r>
              <a:rPr lang="zh-CN" altLang="en-US" sz="8800">
                <a:latin typeface="MiSans Normal" panose="00000500000000000000" charset="-122"/>
                <a:ea typeface="MiSans Normal" panose="00000500000000000000" charset="-122"/>
              </a:rPr>
              <a:t>03</a:t>
            </a:r>
            <a:endParaRPr lang="zh-CN" altLang="en-US" sz="8800">
              <a:latin typeface="MiSans Normal" panose="00000500000000000000" charset="-122"/>
              <a:ea typeface="MiSans Normal" panose="0000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10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112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1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23fbbe58965aeea10c56d0de70deed3ee7474d8"/>
  <p:tag name="KSO_WM_NEWLAYOUT_ID" val="1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2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2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3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3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1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14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1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AITEMPLATE_STYLE_ID" val="69796628953"/>
</p:tagLst>
</file>

<file path=ppt/tags/tag15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e414946d54138a297ecff05f3a63d21c6ae2413"/>
  <p:tag name="KSO_WM_NEWLAYOUT_GROUP_ID" val="layout_34"/>
  <p:tag name="KSO_WM_NEWLAYOUT_ID" val="slide_dd86963abb239797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6b4754199fed4963e85defecfbbe801c9c4947a"/>
  <p:tag name="KSO_WM_NEWLAYOUT_GROUP_ID" val="layout_31"/>
  <p:tag name="KSO_WM_NEWLAYOUT_ID" val="slide_150ad48e54a51861"/>
</p:tagLst>
</file>

<file path=ppt/tags/tag16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8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769d87336868d0cdec805a47797375cdfacd841"/>
  <p:tag name="KSO_WM_NEWLAYOUT_GROUP_ID" val="layout_53"/>
  <p:tag name="KSO_WM_NEWLAYOUT_ID" val="slide_a51f9d830a889bd4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63ae3cae3425040b6e7a9e805868225ccdb6bd9"/>
  <p:tag name="KSO_WM_NEWLAYOUT_GROUP_ID" val="layout_48"/>
  <p:tag name="KSO_WM_NEWLAYOUT_ID" val="slide_81d8e711c58b27d4"/>
</p:tagLst>
</file>

<file path=ppt/tags/tag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01988f393bf90238410eb0aca2047abc9f40f8e"/>
  <p:tag name="KSO_WM_NEWLAYOUT_GROUP_ID" val="layout_32"/>
  <p:tag name="KSO_WM_NEWLAYOUT_ID" val="slide_c5ffa415428627e2"/>
</p:tagLst>
</file>

<file path=ppt/tags/tag2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</p:tagLst>
</file>

<file path=ppt/tags/tag21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22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2"/>
  <p:tag name="KSO_WM_UNIT_TYPE" val="l_h_i"/>
</p:tagLst>
</file>

<file path=ppt/tags/tag22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2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</p:tagLst>
</file>

<file path=ppt/tags/tag228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1f2cc94254e7be611e3854673a40b074053a3c8"/>
  <p:tag name="KSO_WM_NEWLAYOUT_GROUP_ID" val="layout_39"/>
  <p:tag name="KSO_WM_NEWLAYOUT_ID" val="slide_865fe7baa74391ac"/>
</p:tagLst>
</file>

<file path=ppt/tags/tag2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6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0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44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2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222093805a22f1397f100a27dcca2852635bbc"/>
  <p:tag name="KSO_WM_NEWLAYOUT_GROUP_ID" val="layout_2"/>
  <p:tag name="KSO_WM_NEWLAYOUT_ID" val="slide_601b8a6f8f27b735"/>
</p:tagLst>
</file>

<file path=ppt/tags/tag25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6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00811c592c67d64b2e824ae3f0bafc1d1e9a9f"/>
  <p:tag name="KSO_WM_NEWLAYOUT_GROUP_ID" val="layout_51"/>
  <p:tag name="KSO_WM_NEWLAYOUT_ID" val="slide_852d700e72c68e5e"/>
</p:tagLst>
</file>

<file path=ppt/tags/tag2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2a7d8eb25b09193c59a8302c957cd8d3bf16c"/>
  <p:tag name="KSO_WM_NEWLAYOUT_GROUP_ID" val="layout_6"/>
  <p:tag name="KSO_WM_NEWLAYOUT_ID" val="slide_a9b8dd85d7f4ac41"/>
</p:tagLst>
</file>

<file path=ppt/tags/tag2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d89d7edca19ba6e6123936903a6472c5e8485e5"/>
  <p:tag name="KSO_WM_NEWLAYOUT_GROUP_ID" val="layout_30"/>
  <p:tag name="KSO_WM_NEWLAYOUT_ID" val="slide_b85ad00453087974"/>
</p:tagLst>
</file>

<file path=ppt/tags/tag2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</p:tagLst>
</file>

<file path=ppt/tags/tag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0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54839a746d0a7c8e4c807d5c9c3a68e78890234"/>
  <p:tag name="KSO_WM_NEWLAYOUT_GROUP_ID" val="layout_54"/>
  <p:tag name="KSO_WM_NEWLAYOUT_ID" val="slide_226c7520426f12ed"/>
</p:tagLst>
</file>

<file path=ppt/tags/tag30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31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</p:tagLst>
</file>

<file path=ppt/tags/tag31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</p:tagLst>
</file>

<file path=ppt/tags/tag316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</p:tagLst>
</file>

<file path=ppt/tags/tag321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2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b6ba1c21fa47954b7c37946a54008aced62fc9b"/>
  <p:tag name="KSO_WM_NEWLAYOUT_GROUP_ID" val="layout_26"/>
  <p:tag name="KSO_WM_NEWLAYOUT_ID" val="slide_4e8a2b389c8bbf30"/>
</p:tagLst>
</file>

<file path=ppt/tags/tag3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4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0a3e5a431e5b4637b9b2bfea27445c081f80c84"/>
  <p:tag name="KSO_WM_NEWLAYOUT_GROUP_ID" val="layout_10012"/>
  <p:tag name="KSO_WM_NEWLAYOUT_ID" val="slide_ed19c0db6ed585c4"/>
</p:tagLst>
</file>

<file path=ppt/tags/tag3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5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42429d6bbd05694c73c817c318896dff96f01f7e"/>
  <p:tag name="KSO_WM_NEWLAYOUT_GROUP_ID" val="layout_1-5"/>
  <p:tag name="KSO_WM_NEWLAYOUT_ID" val="slide_ba60fb0293b23fda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5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</p:tagLst>
</file>

<file path=ppt/tags/tag3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4_2"/>
  <p:tag name="KSO_WM_UNIT_TYPE" val="l_h_i"/>
</p:tagLst>
</file>

<file path=ppt/tags/tag3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5_2"/>
  <p:tag name="KSO_WM_UNIT_TYPE" val="l_h_i"/>
</p:tagLst>
</file>

<file path=ppt/tags/tag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3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6_2"/>
  <p:tag name="KSO_WM_UNIT_TYPE" val="l_h_i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3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40490465"/>
</p:tagLst>
</file>

<file path=ppt/tags/tag37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40490465"/>
</p:tagLst>
</file>

<file path=ppt/tags/tag3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3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AG_VERSION" val="3.0"/>
  <p:tag name="KSO_WM_TEMPLATE_CATEGORY" val="custom"/>
  <p:tag name="KSO_WM_TEMPLATE_INDEX" val="40490465"/>
</p:tagLst>
</file>

<file path=ppt/tags/tag3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8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2429d6bbd05694c73c817c318896dff96f01f7e"/>
  <p:tag name="KSO_WM_NEWLAYOUT_GROUP_ID" val="layout_1-5"/>
  <p:tag name="KSO_WM_NEWLAYOUT_ID" val="slide_ba60fb0293b23fda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9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9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40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  <p:tag name="KSO_WM_UNIT_PRESET_TEXT" val="06"/>
  <p:tag name="KSO_WM_SLIDE_FIGMA_DIAGRAM" val="1"/>
</p:tagLst>
</file>

<file path=ppt/tags/tag40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6_2"/>
  <p:tag name="KSO_WM_UNIT_TYPE" val="l_h_i"/>
  <p:tag name="KSO_WM_UNIT_PRESET_TEXT" val=" "/>
  <p:tag name="KSO_WM_SLIDE_FIGMA_DIAGRAM" val="1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  <p:tag name="KSO_WM_SLIDE_FIGMA_DIAGRAM" val="1"/>
</p:tagLst>
</file>

<file path=ppt/tags/tag407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69796628953"/>
  <p:tag name="KSO_WM_TEMPLATE_SLIDE_ID" val="slide_ba60fb0293b23fda"/>
</p:tagLst>
</file>

<file path=ppt/tags/tag408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09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0a3e5a431e5b4637b9b2bfea27445c081f80c84"/>
  <p:tag name="KSO_WM_NEWLAYOUT_GROUP_ID" val="layout_10012"/>
  <p:tag name="KSO_WM_NEWLAYOUT_ID" val="slide_ed19c0db6ed585c4"/>
  <p:tag name="KSO_WM_UNIT_PRESET_TEXT" val="单击此处添加标题"/>
</p:tagLst>
</file>

<file path=ppt/tags/tag4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217832069&quot;,&quot;product_name&quot;:&quot;365wps-copilotchat-web&quot;,&quot;intention_code&quot;:&quot;365wps_cc_create_ppt&quot;}*gallery_gallery_ai_v2.1.6_ONLINE*4985f54ef79647b25d94f312e33fcabf-slide-3"/>
</p:tagLst>
</file>

<file path=ppt/tags/tag4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ed19c0db6ed585c4"/>
</p:tagLst>
</file>

<file path=ppt/tags/tag4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b6ba1c21fa47954b7c37946a54008aced62fc9b"/>
  <p:tag name="KSO_WM_NEWLAYOUT_GROUP_ID" val="layout_26"/>
  <p:tag name="KSO_WM_NEWLAYOUT_ID" val="slide_4e8a2b389c8bbf30"/>
  <p:tag name="KSO_WM_UNIT_PRESET_TEXT" val="单击此处添加标题"/>
</p:tagLst>
</file>

<file path=ppt/tags/tag42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70471848&quot;,&quot;product_name&quot;:&quot;365wps-copilotchat-web&quot;,&quot;intention_code&quot;:&quot;365wps_cc_create_ppt&quot;}*gallery_gallery_ai_v2.1.6_ONLINE*4985f54ef79647b25d94f312e33fcabf-slide-4"/>
</p:tagLst>
</file>

<file path=ppt/tags/tag4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071393988&quot;,&quot;product_name&quot;:&quot;365wps-copilotchat-web&quot;,&quot;intention_code&quot;:&quot;365wps_cc_create_ppt&quot;}*gallery_gallery_ai_v2.1.6_ONLINE*4985f54ef79647b25d94f312e33fcabf-slide-4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89316583&quot;,&quot;product_name&quot;:&quot;365wps-copilotchat-web&quot;,&quot;intention_code&quot;:&quot;365wps_cc_create_ppt&quot;}*gallery_gallery_ai_v2.1.6_ONLINE*4985f54ef79647b25d94f312e33fcabf-slide-4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4e8a2b389c8bbf30"/>
</p:tagLst>
</file>

<file path=ppt/tags/tag434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35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3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54839a746d0a7c8e4c807d5c9c3a68e78890234"/>
  <p:tag name="KSO_WM_NEWLAYOUT_GROUP_ID" val="layout_54"/>
  <p:tag name="KSO_WM_NEWLAYOUT_ID" val="slide_226c7520426f12ed"/>
  <p:tag name="KSO_WM_UNIT_PRESET_TEXT" val="单击此处添加标题"/>
</p:tagLst>
</file>

<file path=ppt/tags/tag4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3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  <p:tag name="KSO_WM_UNIT_PRESET_TEXT" val=" 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4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4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2"/>
  <p:tag name="KSO_WM_UNIT_TYPE" val="l_h_i"/>
  <p:tag name="KSO_WM_UNIT_PRESET_TEXT" val=" "/>
</p:tagLst>
</file>

<file path=ppt/tags/tag445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4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4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  <p:tag name="KSO_WM_UNIT_PRESET_TEXT" val=" "/>
</p:tagLst>
</file>

<file path=ppt/tags/tag4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50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4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5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226c7520426f12ed"/>
</p:tagLst>
</file>

<file path=ppt/tags/tag4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d89d7edca19ba6e6123936903a6472c5e8485e5"/>
  <p:tag name="KSO_WM_NEWLAYOUT_GROUP_ID" val="layout_30"/>
  <p:tag name="KSO_WM_NEWLAYOUT_ID" val="slide_b85ad00453087974"/>
  <p:tag name="KSO_WM_UNIT_PRESET_TEXT" val="单击此处添加标题"/>
</p:tagLst>
</file>

<file path=ppt/tags/tag4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910456122&quot;,&quot;product_name&quot;:&quot;365wps-copilotchat-web&quot;,&quot;intention_code&quot;:&quot;365wps_cc_create_ppt&quot;}*gallery_gallery_ai_v2.1.6_ONLINE*4985f54ef79647b25d94f312e33fcabf-slide-7"/>
</p:tagLst>
</file>

<file path=ppt/tags/tag45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6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5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b85ad00453087974"/>
</p:tagLst>
</file>

<file path=ppt/tags/tag466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67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6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a52a7d8eb25b09193c59a8302c957cd8d3bf16c"/>
  <p:tag name="KSO_WM_NEWLAYOUT_GROUP_ID" val="layout_6"/>
  <p:tag name="KSO_WM_NEWLAYOUT_ID" val="slide_a9b8dd85d7f4ac41"/>
  <p:tag name="KSO_WM_UNIT_PRESET_TEXT" val="单击此处添加标题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7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  <p:tag name="KSO_WM_DIAGRAM_VIRTUALLY_FRAME" val="{&quot;height&quot;:360,&quot;left&quot;:48,&quot;top&quot;:132,&quot;width&quot;:498}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DIAGRAM_VIRTUALLY_FRAME" val="{&quot;height&quot;:360,&quot;left&quot;:48,&quot;top&quot;:132,&quot;width&quot;:498}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60,&quot;left&quot;:48,&quot;top&quot;:132,&quot;width&quot;:498}"/>
</p:tagLst>
</file>

<file path=ppt/tags/tag4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  <p:tag name="KSO_WM_DIAGRAM_VIRTUALLY_FRAME" val="{&quot;height&quot;:360,&quot;left&quot;:48,&quot;top&quot;:132,&quot;width&quot;:498}"/>
</p:tagLst>
</file>

<file path=ppt/tags/tag4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DIAGRAM_VIRTUALLY_FRAME" val="{&quot;height&quot;:360,&quot;left&quot;:48,&quot;top&quot;:132,&quot;width&quot;:498}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60,&quot;left&quot;:48,&quot;top&quot;:132,&quot;width&quot;:498}"/>
</p:tagLst>
</file>

<file path=ppt/tags/tag4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  <p:tag name="KSO_WM_UNIT_PRESET_TEXT" val=" "/>
  <p:tag name="KSO_WM_DIAGRAM_VIRTUALLY_FRAME" val="{&quot;height&quot;:360,&quot;left&quot;:48,&quot;top&quot;:132,&quot;width&quot;:498}"/>
</p:tagLst>
</file>

<file path=ppt/tags/tag4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DIAGRAM_VIRTUALLY_FRAME" val="{&quot;height&quot;:360,&quot;left&quot;:48,&quot;top&quot;:132,&quot;width&quot;:498}"/>
</p:tagLst>
</file>

<file path=ppt/tags/tag4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60,&quot;left&quot;:48,&quot;top&quot;:132,&quot;width&quot;:498}"/>
</p:tagLst>
</file>

<file path=ppt/tags/tag4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0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a9b8dd85d7f4ac41"/>
</p:tagLst>
</file>

<file path=ppt/tags/tag4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00811c592c67d64b2e824ae3f0bafc1d1e9a9f"/>
  <p:tag name="KSO_WM_NEWLAYOUT_GROUP_ID" val="layout_51"/>
  <p:tag name="KSO_WM_NEWLAYOUT_ID" val="slide_852d700e72c68e5e"/>
  <p:tag name="KSO_WM_UNIT_PRESET_TEXT" val="单击此处添加标题"/>
</p:tagLst>
</file>

<file path=ppt/tags/tag4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218044548&quot;,&quot;product_name&quot;:&quot;365wps-copilotchat-web&quot;,&quot;intention_code&quot;:&quot;365wps_cc_create_ppt&quot;}*gallery_gallery_ai_v2.1.6_ONLINE*4985f54ef79647b25d94f312e33fcabf-slide-10"/>
</p:tagLst>
</file>

<file path=ppt/tags/tag4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9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852d700e72c68e5e"/>
</p:tagLst>
</file>

<file path=ppt/tags/tag493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494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49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4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222093805a22f1397f100a27dcca2852635bbc"/>
  <p:tag name="KSO_WM_NEWLAYOUT_GROUP_ID" val="layout_2"/>
  <p:tag name="KSO_WM_NEWLAYOUT_ID" val="slide_601b8a6f8f27b735"/>
  <p:tag name="KSO_WM_UNIT_PRESET_TEXT" val="单击此处添加标题"/>
</p:tagLst>
</file>

<file path=ppt/tags/tag4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858515142&quot;,&quot;product_name&quot;:&quot;365wps-copilotchat-web&quot;,&quot;intention_code&quot;:&quot;365wps_cc_create_ppt&quot;}*gallery_gallery_ai_v2.1.6_ONLINE*4985f54ef79647b25d94f312e33fcabf-slide-12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0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ai_type&quot;:&quot;&quot;,&quot;id&quot;:&quot;&quot;}*_ai_*176163439802254956c7e3293-slide-0"/>
</p:tagLst>
</file>

<file path=ppt/tags/tag5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01489521&quot;,&quot;product_name&quot;:&quot;365wps-copilotchat-web&quot;,&quot;intention_code&quot;:&quot;365wps_cc_create_ppt&quot;}*gallery_gallery_ai_v2.1.6_ONLINE*4985f54ef79647b25d94f312e33fcabf-slide-12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0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601b8a6f8f27b735"/>
</p:tagLst>
</file>

<file path=ppt/tags/tag5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1f2cc94254e7be611e3854673a40b074053a3c8"/>
  <p:tag name="KSO_WM_NEWLAYOUT_GROUP_ID" val="layout_39"/>
  <p:tag name="KSO_WM_NEWLAYOUT_ID" val="slide_865fe7baa74391ac"/>
  <p:tag name="KSO_WM_UNIT_PRESET_TEXT" val="单击此处添加标题"/>
</p:tagLst>
</file>

<file path=ppt/tags/tag5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12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1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20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2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865fe7baa74391ac"/>
</p:tagLst>
</file>

<file path=ppt/tags/tag524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525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52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5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01988f393bf90238410eb0aca2047abc9f40f8e"/>
  <p:tag name="KSO_WM_NEWLAYOUT_GROUP_ID" val="layout_32"/>
  <p:tag name="KSO_WM_NEWLAYOUT_ID" val="slide_c5ffa415428627e2"/>
  <p:tag name="KSO_WM_UNIT_PRESET_TEXT" val="单击此处添加标题"/>
</p:tagLst>
</file>

<file path=ppt/tags/tag52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2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1_2"/>
  <p:tag name="KSO_WM_UNIT_TYPE" val="l_h_i"/>
  <p:tag name="KSO_WM_UNIT_PRESET_TEXT" val=" "/>
</p:tagLst>
</file>

<file path=ppt/tags/tag5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3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34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2"/>
  <p:tag name="KSO_WM_UNIT_TYPE" val="l_h_i"/>
  <p:tag name="KSO_WM_UNIT_PRESET_TEXT" val=" "/>
</p:tagLst>
</file>

<file path=ppt/tags/tag53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3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10,&quot;dk2&quot;:10,&quot;lt1&quot;:-10,&quot;lt2&quot;:-10}]"/>
  <p:tag name="KSO_WM_SHAPE_UPDATE_BRIGHT" val="1"/>
  <p:tag name="KSO_WM_SYNC_SLIDE_TEXT" val="1"/>
  <p:tag name="KSO_WM_UNIT_INDEX" val="1_3_2"/>
  <p:tag name="KSO_WM_UNIT_TYPE" val="l_h_i"/>
  <p:tag name="KSO_WM_UNIT_PRESET_TEXT" val=" 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540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5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4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c5ffa415428627e2"/>
</p:tagLst>
</file>

<file path=ppt/tags/tag5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63ae3cae3425040b6e7a9e805868225ccdb6bd9"/>
  <p:tag name="KSO_WM_NEWLAYOUT_GROUP_ID" val="layout_48"/>
  <p:tag name="KSO_WM_NEWLAYOUT_ID" val="slide_81d8e711c58b27d4"/>
  <p:tag name="KSO_WM_UNIT_PRESET_TEXT" val="单击此处添加标题"/>
</p:tagLst>
</file>

<file path=ppt/tags/tag5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97740951&quot;,&quot;product_name&quot;:&quot;365wps-copilotchat-web&quot;,&quot;intention_code&quot;:&quot;365wps_cc_create_ppt&quot;}*gallery_gallery_ai_v2.1.6_ONLINE*4985f54ef79647b25d94f312e33fcabf-slide-16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05552711&quot;,&quot;product_name&quot;:&quot;365wps-copilotchat-web&quot;,&quot;intention_code&quot;:&quot;365wps_cc_create_ppt&quot;}*gallery_gallery_ai_v2.1.6_ONLINE*4985f54ef79647b25d94f312e33fcabf-slide-16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5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67134451&quot;,&quot;product_name&quot;:&quot;365wps-copilotchat-web&quot;,&quot;intention_code&quot;:&quot;365wps_cc_create_ppt&quot;}*gallery_gallery_ai_v2.1.6_ONLINE*4985f54ef79647b25d94f312e33fcabf-slide-16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5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81d8e711c58b27d4"/>
</p:tagLst>
</file>

<file path=ppt/tags/tag558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ags/tag559.xml><?xml version="1.0" encoding="utf-8"?>
<p:tagLst xmlns:p="http://schemas.openxmlformats.org/presentationml/2006/main">
  <p:tag name="KSO_WM_UNIT_TYPE" val="e"/>
  <p:tag name="KSO_WM_BEAUTIFY_FLAG" val="#fgm#"/>
  <p:tag name="KSO_WM_FIGMA_FLAG" val="#fgm#"/>
  <p:tag name="KSO_WM_UNIT_INDEX" val="1"/>
  <p:tag name="KSO_WM_UNIT_PRESET_TEXT" val="01"/>
  <p:tag name="KSO_WM_TEMPLATE_CATEGORY" val="custom"/>
  <p:tag name="KSO_WM_TEMPLATE_INDEX" val="40490465"/>
  <p:tag name="KSO_WM_UNIT_LAYERLEVEL" val="1"/>
  <p:tag name="KSO_WM_UNIT_ID" val="custom40490465_3*e*1"/>
  <p:tag name="KSO_WM_TAG_VERSION" val="3.0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AG_VERSION" val="3.0"/>
  <p:tag name="KSO_WM_TEMPLATE_CATEGORY" val="custom"/>
  <p:tag name="KSO_WM_TEMPLATE_INDEX" val="40490465"/>
  <p:tag name="KSO_WM_SLIDE_ID" val="custom40490465_3"/>
</p:tagLst>
</file>

<file path=ppt/tags/tag5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769d87336868d0cdec805a47797375cdfacd841"/>
  <p:tag name="KSO_WM_NEWLAYOUT_GROUP_ID" val="layout_53"/>
  <p:tag name="KSO_WM_NEWLAYOUT_ID" val="slide_a51f9d830a889bd4"/>
  <p:tag name="KSO_WM_UNIT_PRESET_TEXT" val="单击此处添加标题"/>
</p:tagLst>
</file>

<file path=ppt/tags/tag56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5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571488385&quot;,&quot;product_name&quot;:&quot;365wps-copilotchat-web&quot;,&quot;intention_code&quot;:&quot;365wps_cc_create_ppt&quot;}*gallery_gallery_ai_v2.1.6_ONLINE*4985f54ef79647b25d94f312e33fcabf-slide-18"/>
  <p:tag name="KSO_WM_DIAGRAM_VIRTUALLY_FRAME" val="{&quot;height&quot;:372,&quot;left&quot;:48,&quot;top&quot;:120,&quot;width&quot;:864}"/>
</p:tagLst>
</file>

<file path=ppt/tags/tag5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5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91269733&quot;,&quot;product_name&quot;:&quot;365wps-copilotchat-web&quot;,&quot;intention_code&quot;:&quot;365wps_cc_create_ppt&quot;}*gallery_gallery_ai_v2.1.6_ONLINE*4985f54ef79647b25d94f312e33fcabf-slide-18"/>
  <p:tag name="KSO_WM_DIAGRAM_VIRTUALLY_FRAME" val="{&quot;height&quot;:372,&quot;left&quot;:48,&quot;top&quot;:120,&quot;width&quot;:864}"/>
</p:tagLst>
</file>

<file path=ppt/tags/tag5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5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5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52815604&quot;,&quot;product_name&quot;:&quot;365wps-copilotchat-web&quot;,&quot;intention_code&quot;:&quot;365wps_cc_create_ppt&quot;}*gallery_gallery_ai_v2.1.6_ONLINE*4985f54ef79647b25d94f312e33fcabf-slide-18"/>
  <p:tag name="KSO_WM_DIAGRAM_VIRTUALLY_FRAME" val="{&quot;height&quot;:372,&quot;left&quot;:48,&quot;top&quot;:120,&quot;width&quot;:864}"/>
</p:tagLst>
</file>

<file path=ppt/tags/tag5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5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57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a51f9d830a889bd4"/>
</p:tagLst>
</file>

<file path=ppt/tags/tag5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6b4754199fed4963e85defecfbbe801c9c4947a"/>
  <p:tag name="KSO_WM_NEWLAYOUT_GROUP_ID" val="layout_31"/>
  <p:tag name="KSO_WM_NEWLAYOUT_ID" val="slide_150ad48e54a51861"/>
  <p:tag name="KSO_WM_UNIT_PRESET_TEXT" val="单击此处添加标题"/>
</p:tagLst>
</file>

<file path=ppt/tags/tag5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5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09419078&quot;,&quot;product_name&quot;:&quot;365wps-copilotchat-web&quot;,&quot;intention_code&quot;:&quot;365wps_cc_create_ppt&quot;}*gallery_gallery_ai_v2.1.6_ONLINE*4985f54ef79647b25d94f312e33fcabf-slide-19"/>
  <p:tag name="KSO_WM_DIAGRAM_VIRTUALLY_FRAME" val="{&quot;height&quot;:372,&quot;left&quot;:48,&quot;top&quot;:120,&quot;width&quot;:864}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5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5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66647008&quot;,&quot;product_name&quot;:&quot;365wps-copilotchat-web&quot;,&quot;intention_code&quot;:&quot;365wps_cc_create_ppt&quot;}*gallery_gallery_ai_v2.1.6_ONLINE*4985f54ef79647b25d94f312e33fcabf-slide-19"/>
  <p:tag name="KSO_WM_DIAGRAM_VIRTUALLY_FRAME" val="{&quot;height&quot;:372,&quot;left&quot;:48,&quot;top&quot;:120,&quot;width&quot;:864}"/>
</p:tagLst>
</file>

<file path=ppt/tags/tag5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5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5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  <p:tag name="KSO_WM_DIAGRAM_VIRTUALLY_FRAME" val="{&quot;height&quot;:372,&quot;left&quot;:48,&quot;top&quot;:120,&quot;width&quot;:864}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482742058&quot;,&quot;product_name&quot;:&quot;365wps-copilotchat-web&quot;,&quot;intention_code&quot;:&quot;365wps_cc_create_ppt&quot;}*gallery_gallery_ai_v2.1.6_ONLINE*4985f54ef79647b25d94f312e33fcabf-slide-19"/>
  <p:tag name="KSO_WM_DIAGRAM_VIRTUALLY_FRAME" val="{&quot;height&quot;:372,&quot;left&quot;:48,&quot;top&quot;:120,&quot;width&quot;:864}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  <p:tag name="KSO_WM_DIAGRAM_VIRTUALLY_FRAME" val="{&quot;height&quot;:372,&quot;left&quot;:48,&quot;top&quot;:120,&quot;width&quot;:864}"/>
</p:tagLst>
</file>

<file path=ppt/tags/tag5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72,&quot;left&quot;:48,&quot;top&quot;:120,&quot;width&quot;:864}"/>
</p:tagLst>
</file>

<file path=ppt/tags/tag58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150ad48e54a51861"/>
</p:tagLst>
</file>

<file path=ppt/tags/tag5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e414946d54138a297ecff05f3a63d21c6ae2413"/>
  <p:tag name="KSO_WM_NEWLAYOUT_GROUP_ID" val="layout_34"/>
  <p:tag name="KSO_WM_NEWLAYOUT_ID" val="slide_dd86963abb239797"/>
  <p:tag name="KSO_WM_UNIT_PRESET_TEXT" val="单击此处添加标题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466941437&quot;,&quot;product_name&quot;:&quot;365wps-copilotchat-web&quot;,&quot;intention_code&quot;:&quot;365wps_cc_create_ppt&quot;}*gallery_gallery_ai_v2.1.6_ONLINE*4985f54ef79647b25d94f312e33fcabf-slide-20"/>
  <p:tag name="KSO_WM_DIAGRAM_VIRTUALLY_FRAME" val="{&quot;height&quot;:336,&quot;left&quot;:48,&quot;top&quot;:138,&quot;width&quot;:864}"/>
</p:tagLst>
</file>

<file path=ppt/tags/tag5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DIAGRAM_VIRTUALLY_FRAME" val="{&quot;height&quot;:336,&quot;left&quot;:48,&quot;top&quot;:138,&quot;width&quot;:864}"/>
</p:tagLst>
</file>

<file path=ppt/tags/tag5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  <p:tag name="KSO_WM_DIAGRAM_VIRTUALLY_FRAME" val="{&quot;height&quot;:336,&quot;left&quot;:48,&quot;top&quot;:138,&quot;width&quot;:864}"/>
</p:tagLst>
</file>

<file path=ppt/tags/tag5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16695110&quot;,&quot;product_name&quot;:&quot;365wps-copilotchat-web&quot;,&quot;intention_code&quot;:&quot;365wps_cc_create_ppt&quot;}*gallery_gallery_ai_v2.1.6_ONLINE*4985f54ef79647b25d94f312e33fcabf-slide-20"/>
  <p:tag name="KSO_WM_DIAGRAM_VIRTUALLY_FRAME" val="{&quot;height&quot;:336,&quot;left&quot;:48,&quot;top&quot;:138,&quot;width&quot;:864}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DIAGRAM_VIRTUALLY_FRAME" val="{&quot;height&quot;:336,&quot;left&quot;:48,&quot;top&quot;:138,&quot;width&quot;:864}"/>
</p:tagLst>
</file>

<file path=ppt/tags/tag5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  <p:tag name="KSO_WM_DIAGRAM_VIRTUALLY_FRAME" val="{&quot;height&quot;:336,&quot;left&quot;:48,&quot;top&quot;:138,&quot;width&quot;:864}"/>
</p:tagLst>
</file>

<file path=ppt/tags/tag5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VCG41N167339052&quot;,&quot;product_name&quot;:&quot;365wps-copilotchat-web&quot;,&quot;intention_code&quot;:&quot;365wps_cc_create_ppt&quot;}*gallery_gallery_ai_v2.1.6_ONLINE*4985f54ef79647b25d94f312e33fcabf-slide-20"/>
  <p:tag name="KSO_WM_DIAGRAM_VIRTUALLY_FRAME" val="{&quot;height&quot;:336,&quot;left&quot;:48,&quot;top&quot;:138,&quot;width&quot;:864}"/>
</p:tagLst>
</file>

<file path=ppt/tags/tag5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DIAGRAM_VIRTUALLY_FRAME" val="{&quot;height&quot;:336,&quot;left&quot;:48,&quot;top&quot;:138,&quot;width&quot;:864}"/>
</p:tagLst>
</file>

<file path=ppt/tags/tag5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  <p:tag name="KSO_WM_DIAGRAM_VIRTUALLY_FRAME" val="{&quot;height&quot;:336,&quot;left&quot;:48,&quot;top&quot;:138,&quot;width&quot;:864}"/>
</p:tagLst>
</file>

<file path=ppt/tags/tag59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28953"/>
  <p:tag name="KSO_WM_TEMPLATE_SLIDE_ID" val="slide_dd86963abb239797"/>
</p:tagLst>
</file>

<file path=ppt/tags/tag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0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  <p:tag name="KSO_WM_UNIT_PRESET_TEXT" val="THE END"/>
  <p:tag name="KSO_WM_TEMPLATE_CATEGORY" val="custom"/>
  <p:tag name="KSO_WM_TEMPLATE_INDEX" val="40490465"/>
  <p:tag name="KSO_WM_UNIT_LAYERLEVEL" val="1"/>
  <p:tag name="KSO_WM_UNIT_ID" val="custom40490465_5*b*1"/>
  <p:tag name="KSO_WM_TAG_VERSION" val="3.0"/>
</p:tagLst>
</file>

<file path=ppt/tags/tag601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  <p:tag name="KSO_WM_UNIT_PRESET_TEXT" val="谢谢观看"/>
  <p:tag name="KSO_WM_TEMPLATE_CATEGORY" val="custom"/>
  <p:tag name="KSO_WM_TEMPLATE_INDEX" val="40490465"/>
  <p:tag name="KSO_WM_UNIT_LAYERLEVEL" val="1"/>
  <p:tag name="KSO_WM_UNIT_ID" val="custom40490465_5*a*1"/>
  <p:tag name="KSO_WM_TAG_VERSION" val="3.0"/>
</p:tagLst>
</file>

<file path=ppt/tags/tag60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AG_VERSION" val="3.0"/>
  <p:tag name="KSO_WM_TEMPLATE_CATEGORY" val="custom"/>
  <p:tag name="KSO_WM_TEMPLATE_INDEX" val="40490465"/>
  <p:tag name="KSO_WM_SLIDE_ID" val="custom40490465_5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BEAUTIFY_FLAG" val="#wm#"/>
  <p:tag name="KSO_WM_FIGMA_FLAG" val="#fgm#"/>
  <p:tag name="KSO_WM_UNIT_INDEX" val="1"/>
  <p:tag name="KSO_WM_UNIT_TEXT_TYPE" val="1"/>
</p:tagLst>
</file>

<file path=ppt/tags/tag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</p:tagLst>
</file>

<file path=ppt/tags/tag8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cacfdd4a9cf57c78f9e8fd8ca4c46b31a9ea729"/>
  <p:tag name="KSO_WM_NEWLAYOUT_ID" val="2894"/>
</p:tagLst>
</file>

<file path=ppt/tags/tag86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b"/>
  <p:tag name="KSO_WM_UNIT_TEXT_TYPE" val="1"/>
</p:tagLst>
</file>

<file path=ppt/tags/tag87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77e8c2704444c2727939c3b68dacdbb1a6ccdd4e"/>
  <p:tag name="KSO_WM_NEWLAYOUT_ID" val="2906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a"/>
  <p:tag name="KSO_WM_BEAUTIFY_FLAG" val="#fgm#"/>
  <p:tag name="KSO_WM_FIGMA_FLAG" val="#fgm#"/>
  <p:tag name="KSO_WM_UNIT_INDEX" val="1"/>
  <p:tag name="KSO_WM_UNIT_TEXT_TYPE" val="1"/>
  <p:tag name="KSO_WM_LAYOUT_CHECK_HASH" val="ab12b3721327af62cbd03ac5e7aafe454cde29fb"/>
  <p:tag name="KSO_WM_NEWLAYOUT_ID" val="29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387">
      <a:dk1>
        <a:srgbClr val="333333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02544"/>
      </a:dk2>
      <a:lt2>
        <a:srgbClr val="E5F0FC"/>
      </a:lt2>
      <a:accent1>
        <a:srgbClr val="4574D4"/>
      </a:accent1>
      <a:accent2>
        <a:srgbClr val="4C69D6"/>
      </a:accent2>
      <a:accent3>
        <a:srgbClr val="6166DA"/>
      </a:accent3>
      <a:accent4>
        <a:srgbClr val="7C74DE"/>
      </a:accent4>
      <a:accent5>
        <a:srgbClr val="9574DE"/>
      </a:accent5>
      <a:accent6>
        <a:srgbClr val="AE74DE"/>
      </a:accent6>
      <a:hlink>
        <a:srgbClr val="304FFE"/>
      </a:hlink>
      <a:folHlink>
        <a:srgbClr val="622E92"/>
      </a:folHlink>
    </a:clrScheme>
    <a:fontScheme name="商务风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lnSpc>
            <a:spcPct val="140000"/>
          </a:lnSpc>
          <a:defRPr lang="zh-CN" altLang="en-US"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2504</Words>
  <Application>WPS 演示</Application>
  <PresentationFormat>宽屏</PresentationFormat>
  <Paragraphs>330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江城圆体 400W</vt:lpstr>
      <vt:lpstr>MiSans Medium</vt:lpstr>
      <vt:lpstr>MiSans Normal</vt:lpstr>
      <vt:lpstr>MiSans Demibold</vt:lpstr>
      <vt:lpstr>Arial Unicode MS</vt:lpstr>
      <vt:lpstr>Calibri</vt:lpstr>
      <vt:lpstr>Office 主题</vt:lpstr>
      <vt:lpstr>1_Office 主题​​</vt:lpstr>
      <vt:lpstr>2_Office 主题​​</vt:lpstr>
      <vt:lpstr>PowerPoint 演示文稿</vt:lpstr>
      <vt:lpstr>目录</vt:lpstr>
      <vt:lpstr>网络规划基础</vt:lpstr>
      <vt:lpstr>家庭网络需求分析</vt:lpstr>
      <vt:lpstr>网络拓扑结构选择</vt:lpstr>
      <vt:lpstr>设备选型指南</vt:lpstr>
      <vt:lpstr>核心设备功能对比</vt:lpstr>
      <vt:lpstr>性价比设备推荐</vt:lpstr>
      <vt:lpstr>连接与配置步骤</vt:lpstr>
      <vt:lpstr>硬件连接图解</vt:lpstr>
      <vt:lpstr>路由器设置流程</vt:lpstr>
      <vt:lpstr>网络安全防护</vt:lpstr>
      <vt:lpstr>基础安全设置</vt:lpstr>
      <vt:lpstr>高级防护策略</vt:lpstr>
      <vt:lpstr>优化与扩展技巧</vt:lpstr>
      <vt:lpstr>信号覆盖优化</vt:lpstr>
      <vt:lpstr>网络性能提升</vt:lpstr>
      <vt:lpstr>常见问题解决</vt:lpstr>
      <vt:lpstr>故障排查步骤</vt:lpstr>
      <vt:lpstr>未来扩展建议</vt:lpstr>
      <vt:lpstr>总结与展望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家庭网络搭建指南</dc:title>
  <dc:creator/>
  <cp:lastModifiedBy>包子</cp:lastModifiedBy>
  <cp:revision>3</cp:revision>
  <dcterms:created xsi:type="dcterms:W3CDTF">2025-10-28T10:07:00Z</dcterms:created>
  <dcterms:modified xsi:type="dcterms:W3CDTF">2025-10-29T06:19:43Z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2052-12.1.0.22175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v1.0_ai_69796628953</vt:lpwstr>
  </property>
</Properties>
</file>