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4" r:id="rId4"/>
  </p:sldMasterIdLst>
  <p:sldIdLst>
    <p:sldId id="260" r:id="rId5"/>
    <p:sldId id="261" r:id="rId6"/>
    <p:sldId id="262" r:id="rId7"/>
    <p:sldId id="263" r:id="rId8"/>
    <p:sldId id="28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8" Type="http://schemas.openxmlformats.org/officeDocument/2006/relationships/tags" Target="../tags/tag16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2.jpeg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5" Type="http://schemas.openxmlformats.org/officeDocument/2006/relationships/tags" Target="../tags/tag29.xml"/><Relationship Id="rId14" Type="http://schemas.openxmlformats.org/officeDocument/2006/relationships/tags" Target="../tags/tag28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0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tags" Target="../tags/tag75.xml"/><Relationship Id="rId20" Type="http://schemas.openxmlformats.org/officeDocument/2006/relationships/tags" Target="../tags/tag90.xml"/><Relationship Id="rId2" Type="http://schemas.openxmlformats.org/officeDocument/2006/relationships/tags" Target="../tags/tag74.xml"/><Relationship Id="rId19" Type="http://schemas.openxmlformats.org/officeDocument/2006/relationships/tags" Target="../tags/tag89.xml"/><Relationship Id="rId18" Type="http://schemas.openxmlformats.org/officeDocument/2006/relationships/tags" Target="../tags/tag88.xml"/><Relationship Id="rId17" Type="http://schemas.openxmlformats.org/officeDocument/2006/relationships/tags" Target="../tags/tag87.xml"/><Relationship Id="rId16" Type="http://schemas.openxmlformats.org/officeDocument/2006/relationships/tags" Target="../tags/tag86.xml"/><Relationship Id="rId15" Type="http://schemas.openxmlformats.org/officeDocument/2006/relationships/tags" Target="../tags/tag85.xml"/><Relationship Id="rId14" Type="http://schemas.openxmlformats.org/officeDocument/2006/relationships/tags" Target="../tags/tag84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image" Target="../media/image2.jpe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5" Type="http://schemas.openxmlformats.org/officeDocument/2006/relationships/tags" Target="../tags/tag103.xml"/><Relationship Id="rId14" Type="http://schemas.openxmlformats.org/officeDocument/2006/relationships/tags" Target="../tags/tag102.xml"/><Relationship Id="rId13" Type="http://schemas.openxmlformats.org/officeDocument/2006/relationships/tags" Target="../tags/tag101.xml"/><Relationship Id="rId12" Type="http://schemas.openxmlformats.org/officeDocument/2006/relationships/tags" Target="../tags/tag100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image" Target="../media/image1.png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8" Type="http://schemas.openxmlformats.org/officeDocument/2006/relationships/tags" Target="../tags/tag119.xml"/><Relationship Id="rId17" Type="http://schemas.openxmlformats.org/officeDocument/2006/relationships/tags" Target="../tags/tag118.xml"/><Relationship Id="rId16" Type="http://schemas.openxmlformats.org/officeDocument/2006/relationships/tags" Target="../tags/tag117.xml"/><Relationship Id="rId15" Type="http://schemas.openxmlformats.org/officeDocument/2006/relationships/tags" Target="../tags/tag116.xml"/><Relationship Id="rId14" Type="http://schemas.openxmlformats.org/officeDocument/2006/relationships/tags" Target="../tags/tag115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8" Type="http://schemas.openxmlformats.org/officeDocument/2006/relationships/tags" Target="../tags/tag136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58.xml"/><Relationship Id="rId8" Type="http://schemas.openxmlformats.org/officeDocument/2006/relationships/tags" Target="../tags/tag157.xml"/><Relationship Id="rId7" Type="http://schemas.openxmlformats.org/officeDocument/2006/relationships/tags" Target="../tags/tag156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3" Type="http://schemas.openxmlformats.org/officeDocument/2006/relationships/tags" Target="../tags/tag162.xml"/><Relationship Id="rId12" Type="http://schemas.openxmlformats.org/officeDocument/2006/relationships/tags" Target="../tags/tag161.xml"/><Relationship Id="rId11" Type="http://schemas.openxmlformats.org/officeDocument/2006/relationships/tags" Target="../tags/tag160.xml"/><Relationship Id="rId10" Type="http://schemas.openxmlformats.org/officeDocument/2006/relationships/tags" Target="../tags/tag159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70.xml"/><Relationship Id="rId8" Type="http://schemas.openxmlformats.org/officeDocument/2006/relationships/tags" Target="../tags/tag169.xml"/><Relationship Id="rId7" Type="http://schemas.openxmlformats.org/officeDocument/2006/relationships/tags" Target="../tags/tag168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2" Type="http://schemas.openxmlformats.org/officeDocument/2006/relationships/tags" Target="../tags/tag173.xml"/><Relationship Id="rId11" Type="http://schemas.openxmlformats.org/officeDocument/2006/relationships/tags" Target="../tags/tag172.xml"/><Relationship Id="rId10" Type="http://schemas.openxmlformats.org/officeDocument/2006/relationships/tags" Target="../tags/tag171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0" Type="http://schemas.openxmlformats.org/officeDocument/2006/relationships/tags" Target="../tags/tag182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0" Type="http://schemas.openxmlformats.org/officeDocument/2006/relationships/tags" Target="../tags/tag191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tags" Target="../tags/tag197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2" Type="http://schemas.openxmlformats.org/officeDocument/2006/relationships/tags" Target="../tags/tag202.xml"/><Relationship Id="rId11" Type="http://schemas.openxmlformats.org/officeDocument/2006/relationships/tags" Target="../tags/tag201.xml"/><Relationship Id="rId10" Type="http://schemas.openxmlformats.org/officeDocument/2006/relationships/tags" Target="../tags/tag200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3" Type="http://schemas.openxmlformats.org/officeDocument/2006/relationships/tags" Target="../tags/tag214.xml"/><Relationship Id="rId12" Type="http://schemas.openxmlformats.org/officeDocument/2006/relationships/tags" Target="../tags/tag213.xml"/><Relationship Id="rId11" Type="http://schemas.openxmlformats.org/officeDocument/2006/relationships/tags" Target="../tags/tag212.xml"/><Relationship Id="rId10" Type="http://schemas.openxmlformats.org/officeDocument/2006/relationships/tags" Target="../tags/tag211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22.xml"/><Relationship Id="rId8" Type="http://schemas.openxmlformats.org/officeDocument/2006/relationships/tags" Target="../tags/tag221.xml"/><Relationship Id="rId7" Type="http://schemas.openxmlformats.org/officeDocument/2006/relationships/tags" Target="../tags/tag220.xml"/><Relationship Id="rId6" Type="http://schemas.openxmlformats.org/officeDocument/2006/relationships/tags" Target="../tags/tag219.xml"/><Relationship Id="rId5" Type="http://schemas.openxmlformats.org/officeDocument/2006/relationships/tags" Target="../tags/tag218.xml"/><Relationship Id="rId4" Type="http://schemas.openxmlformats.org/officeDocument/2006/relationships/tags" Target="../tags/tag217.xml"/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3" Type="http://schemas.openxmlformats.org/officeDocument/2006/relationships/tags" Target="../tags/tag226.xml"/><Relationship Id="rId12" Type="http://schemas.openxmlformats.org/officeDocument/2006/relationships/tags" Target="../tags/tag225.xml"/><Relationship Id="rId11" Type="http://schemas.openxmlformats.org/officeDocument/2006/relationships/tags" Target="../tags/tag224.xml"/><Relationship Id="rId10" Type="http://schemas.openxmlformats.org/officeDocument/2006/relationships/tags" Target="../tags/tag223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34.xml"/><Relationship Id="rId8" Type="http://schemas.openxmlformats.org/officeDocument/2006/relationships/tags" Target="../tags/tag233.xml"/><Relationship Id="rId7" Type="http://schemas.openxmlformats.org/officeDocument/2006/relationships/tags" Target="../tags/tag232.xml"/><Relationship Id="rId6" Type="http://schemas.openxmlformats.org/officeDocument/2006/relationships/tags" Target="../tags/tag231.xml"/><Relationship Id="rId5" Type="http://schemas.openxmlformats.org/officeDocument/2006/relationships/tags" Target="../tags/tag230.xml"/><Relationship Id="rId4" Type="http://schemas.openxmlformats.org/officeDocument/2006/relationships/tags" Target="../tags/tag229.xml"/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2" Type="http://schemas.openxmlformats.org/officeDocument/2006/relationships/tags" Target="../tags/tag237.xml"/><Relationship Id="rId11" Type="http://schemas.openxmlformats.org/officeDocument/2006/relationships/tags" Target="../tags/tag236.xml"/><Relationship Id="rId10" Type="http://schemas.openxmlformats.org/officeDocument/2006/relationships/tags" Target="../tags/tag235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45.xml"/><Relationship Id="rId8" Type="http://schemas.openxmlformats.org/officeDocument/2006/relationships/tags" Target="../tags/tag244.xml"/><Relationship Id="rId7" Type="http://schemas.openxmlformats.org/officeDocument/2006/relationships/tags" Target="../tags/tag243.xml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4" Type="http://schemas.openxmlformats.org/officeDocument/2006/relationships/tags" Target="../tags/tag240.xml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0" Type="http://schemas.openxmlformats.org/officeDocument/2006/relationships/tags" Target="../tags/tag246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54.xml"/><Relationship Id="rId8" Type="http://schemas.openxmlformats.org/officeDocument/2006/relationships/tags" Target="../tags/tag253.xml"/><Relationship Id="rId7" Type="http://schemas.openxmlformats.org/officeDocument/2006/relationships/tags" Target="../tags/tag252.xml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3" Type="http://schemas.openxmlformats.org/officeDocument/2006/relationships/tags" Target="../tags/tag258.xml"/><Relationship Id="rId12" Type="http://schemas.openxmlformats.org/officeDocument/2006/relationships/tags" Target="../tags/tag257.xml"/><Relationship Id="rId11" Type="http://schemas.openxmlformats.org/officeDocument/2006/relationships/tags" Target="../tags/tag256.xml"/><Relationship Id="rId10" Type="http://schemas.openxmlformats.org/officeDocument/2006/relationships/tags" Target="../tags/tag255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66.xml"/><Relationship Id="rId8" Type="http://schemas.openxmlformats.org/officeDocument/2006/relationships/tags" Target="../tags/tag265.xml"/><Relationship Id="rId7" Type="http://schemas.openxmlformats.org/officeDocument/2006/relationships/tags" Target="../tags/tag264.xml"/><Relationship Id="rId6" Type="http://schemas.openxmlformats.org/officeDocument/2006/relationships/tags" Target="../tags/tag263.xml"/><Relationship Id="rId5" Type="http://schemas.openxmlformats.org/officeDocument/2006/relationships/tags" Target="../tags/tag262.xml"/><Relationship Id="rId4" Type="http://schemas.openxmlformats.org/officeDocument/2006/relationships/tags" Target="../tags/tag261.xml"/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1" Type="http://schemas.openxmlformats.org/officeDocument/2006/relationships/tags" Target="../tags/tag268.xml"/><Relationship Id="rId10" Type="http://schemas.openxmlformats.org/officeDocument/2006/relationships/tags" Target="../tags/tag267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76.xml"/><Relationship Id="rId8" Type="http://schemas.openxmlformats.org/officeDocument/2006/relationships/tags" Target="../tags/tag275.xml"/><Relationship Id="rId7" Type="http://schemas.openxmlformats.org/officeDocument/2006/relationships/tags" Target="../tags/tag274.xml"/><Relationship Id="rId6" Type="http://schemas.openxmlformats.org/officeDocument/2006/relationships/tags" Target="../tags/tag273.xml"/><Relationship Id="rId5" Type="http://schemas.openxmlformats.org/officeDocument/2006/relationships/tags" Target="../tags/tag272.xml"/><Relationship Id="rId4" Type="http://schemas.openxmlformats.org/officeDocument/2006/relationships/tags" Target="../tags/tag271.xml"/><Relationship Id="rId3" Type="http://schemas.openxmlformats.org/officeDocument/2006/relationships/tags" Target="../tags/tag270.xml"/><Relationship Id="rId24" Type="http://schemas.openxmlformats.org/officeDocument/2006/relationships/tags" Target="../tags/tag291.xml"/><Relationship Id="rId23" Type="http://schemas.openxmlformats.org/officeDocument/2006/relationships/tags" Target="../tags/tag290.xml"/><Relationship Id="rId22" Type="http://schemas.openxmlformats.org/officeDocument/2006/relationships/tags" Target="../tags/tag289.xml"/><Relationship Id="rId21" Type="http://schemas.openxmlformats.org/officeDocument/2006/relationships/tags" Target="../tags/tag288.xml"/><Relationship Id="rId20" Type="http://schemas.openxmlformats.org/officeDocument/2006/relationships/tags" Target="../tags/tag287.xml"/><Relationship Id="rId2" Type="http://schemas.openxmlformats.org/officeDocument/2006/relationships/tags" Target="../tags/tag269.xml"/><Relationship Id="rId19" Type="http://schemas.openxmlformats.org/officeDocument/2006/relationships/tags" Target="../tags/tag286.xml"/><Relationship Id="rId18" Type="http://schemas.openxmlformats.org/officeDocument/2006/relationships/tags" Target="../tags/tag285.xml"/><Relationship Id="rId17" Type="http://schemas.openxmlformats.org/officeDocument/2006/relationships/tags" Target="../tags/tag284.xml"/><Relationship Id="rId16" Type="http://schemas.openxmlformats.org/officeDocument/2006/relationships/tags" Target="../tags/tag283.xml"/><Relationship Id="rId15" Type="http://schemas.openxmlformats.org/officeDocument/2006/relationships/tags" Target="../tags/tag282.xml"/><Relationship Id="rId14" Type="http://schemas.openxmlformats.org/officeDocument/2006/relationships/tags" Target="../tags/tag281.xml"/><Relationship Id="rId13" Type="http://schemas.openxmlformats.org/officeDocument/2006/relationships/tags" Target="../tags/tag280.xml"/><Relationship Id="rId12" Type="http://schemas.openxmlformats.org/officeDocument/2006/relationships/tags" Target="../tags/tag279.xml"/><Relationship Id="rId11" Type="http://schemas.openxmlformats.org/officeDocument/2006/relationships/tags" Target="../tags/tag278.xml"/><Relationship Id="rId10" Type="http://schemas.openxmlformats.org/officeDocument/2006/relationships/tags" Target="../tags/tag277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68" y="13613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68" y="38409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 showMasterSp="0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100000">
                <a:schemeClr val="bg2">
                  <a:lumMod val="90000"/>
                </a:schemeClr>
              </a:gs>
              <a:gs pos="84000">
                <a:schemeClr val="bg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任意多边形: 形状 12"/>
          <p:cNvSpPr/>
          <p:nvPr userDrawn="1">
            <p:custDataLst>
              <p:tags r:id="rId3"/>
            </p:custDataLst>
          </p:nvPr>
        </p:nvSpPr>
        <p:spPr>
          <a:xfrm>
            <a:off x="7244715" y="5568950"/>
            <a:ext cx="4274185" cy="1288415"/>
          </a:xfrm>
          <a:custGeom>
            <a:avLst/>
            <a:gdLst>
              <a:gd name="connsiteX0" fmla="*/ 2179079 w 4341841"/>
              <a:gd name="connsiteY0" fmla="*/ 0 h 1309020"/>
              <a:gd name="connsiteX1" fmla="*/ 4226329 w 4341841"/>
              <a:gd name="connsiteY1" fmla="*/ 1088515 h 1309020"/>
              <a:gd name="connsiteX2" fmla="*/ 4341841 w 4341841"/>
              <a:gd name="connsiteY2" fmla="*/ 1278653 h 1309020"/>
              <a:gd name="connsiteX3" fmla="*/ 4341841 w 4341841"/>
              <a:gd name="connsiteY3" fmla="*/ 1309020 h 1309020"/>
              <a:gd name="connsiteX4" fmla="*/ 0 w 4341841"/>
              <a:gd name="connsiteY4" fmla="*/ 1309020 h 1309020"/>
              <a:gd name="connsiteX5" fmla="*/ 8163 w 4341841"/>
              <a:gd name="connsiteY5" fmla="*/ 1292076 h 1309020"/>
              <a:gd name="connsiteX6" fmla="*/ 2179079 w 4341841"/>
              <a:gd name="connsiteY6" fmla="*/ 0 h 13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1841" h="1309020">
                <a:moveTo>
                  <a:pt x="2179079" y="0"/>
                </a:moveTo>
                <a:cubicBezTo>
                  <a:pt x="3031288" y="0"/>
                  <a:pt x="3782650" y="431783"/>
                  <a:pt x="4226329" y="1088515"/>
                </a:cubicBezTo>
                <a:lnTo>
                  <a:pt x="4341841" y="1278653"/>
                </a:lnTo>
                <a:lnTo>
                  <a:pt x="4341841" y="1309020"/>
                </a:lnTo>
                <a:lnTo>
                  <a:pt x="0" y="1309020"/>
                </a:lnTo>
                <a:lnTo>
                  <a:pt x="8163" y="1292076"/>
                </a:lnTo>
                <a:cubicBezTo>
                  <a:pt x="426245" y="522458"/>
                  <a:pt x="1241649" y="0"/>
                  <a:pt x="2179079" y="0"/>
                </a:cubicBezTo>
                <a:close/>
              </a:path>
            </a:pathLst>
          </a:custGeom>
          <a:gradFill flip="none" rotWithShape="1">
            <a:gsLst>
              <a:gs pos="2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任意多边形: 形状 7"/>
          <p:cNvSpPr/>
          <p:nvPr userDrawn="1">
            <p:custDataLst>
              <p:tags r:id="rId4"/>
            </p:custDataLst>
          </p:nvPr>
        </p:nvSpPr>
        <p:spPr>
          <a:xfrm>
            <a:off x="0" y="5074920"/>
            <a:ext cx="1782445" cy="178308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3" name="图片 2" descr="C:/Users/wps1/Downloads/图片2.png图片2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/>
          <a:srcRect t="57" b="57"/>
          <a:stretch>
            <a:fillRect/>
          </a:stretch>
        </p:blipFill>
        <p:spPr>
          <a:xfrm>
            <a:off x="7365962" y="0"/>
            <a:ext cx="4826038" cy="4826039"/>
          </a:xfrm>
          <a:custGeom>
            <a:avLst/>
            <a:gdLst>
              <a:gd name="connsiteX0" fmla="*/ 0 w 4723034"/>
              <a:gd name="connsiteY0" fmla="*/ 0 h 4723035"/>
              <a:gd name="connsiteX1" fmla="*/ 2361517 w 4723034"/>
              <a:gd name="connsiteY1" fmla="*/ 0 h 4723035"/>
              <a:gd name="connsiteX2" fmla="*/ 4723034 w 4723034"/>
              <a:gd name="connsiteY2" fmla="*/ 2361518 h 4723035"/>
              <a:gd name="connsiteX3" fmla="*/ 4723034 w 4723034"/>
              <a:gd name="connsiteY3" fmla="*/ 4723035 h 4723035"/>
              <a:gd name="connsiteX4" fmla="*/ 0 w 4723034"/>
              <a:gd name="connsiteY4" fmla="*/ 0 h 472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3034" h="4723035">
                <a:moveTo>
                  <a:pt x="0" y="0"/>
                </a:moveTo>
                <a:lnTo>
                  <a:pt x="2361517" y="0"/>
                </a:lnTo>
                <a:cubicBezTo>
                  <a:pt x="2361517" y="1304230"/>
                  <a:pt x="3418804" y="2361518"/>
                  <a:pt x="4723034" y="2361518"/>
                </a:cubicBezTo>
                <a:lnTo>
                  <a:pt x="4723034" y="4723035"/>
                </a:lnTo>
                <a:cubicBezTo>
                  <a:pt x="2114574" y="4723035"/>
                  <a:pt x="0" y="2608460"/>
                  <a:pt x="0" y="0"/>
                </a:cubicBezTo>
                <a:close/>
              </a:path>
            </a:pathLst>
          </a:custGeom>
        </p:spPr>
      </p:pic>
      <p:sp>
        <p:nvSpPr>
          <p:cNvPr id="11" name="日期占位符 3"/>
          <p:cNvSpPr>
            <a:spLocks noGrp="1"/>
          </p:cNvSpPr>
          <p:nvPr>
            <p:ph type="dt" sz="half" idx="16385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16386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6387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副标题 2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1016000" y="2611755"/>
            <a:ext cx="5449358" cy="4572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cap="all" spc="0" baseline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300000" scaled="0"/>
                </a:gra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>
                <a:latin typeface="MiSans Normal" panose="00000500000000000000" charset="-122"/>
                <a:ea typeface="MiSans Normal" panose="00000500000000000000" charset="-122"/>
              </a:rPr>
              <a:t>THE END</a:t>
            </a:r>
            <a:endParaRPr lang="zh-CN" altLang="en-US" dirty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ctrTitle" idx="16388" hasCustomPrompt="1"/>
            <p:custDataLst>
              <p:tags r:id="rId11"/>
            </p:custDataLst>
          </p:nvPr>
        </p:nvSpPr>
        <p:spPr>
          <a:xfrm>
            <a:off x="1016000" y="3175000"/>
            <a:ext cx="5451122" cy="1016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b="0" spc="0">
                <a:solidFill>
                  <a:schemeClr val="tx1"/>
                </a:solidFill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r>
              <a:rPr lang="zh-CN" altLang="en-US" dirty="0">
                <a:latin typeface="MiSans Medium" panose="00000600000000000000" charset="-122"/>
                <a:ea typeface="MiSans Medium" panose="00000600000000000000" charset="-122"/>
              </a:rPr>
              <a:t>谢谢观看</a:t>
            </a:r>
            <a:endParaRPr lang="zh-CN" altLang="en-US" dirty="0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4" name="椭圆 3"/>
          <p:cNvSpPr/>
          <p:nvPr userDrawn="1">
            <p:custDataLst>
              <p:tags r:id="rId12"/>
            </p:custDataLst>
          </p:nvPr>
        </p:nvSpPr>
        <p:spPr>
          <a:xfrm>
            <a:off x="1471998" y="867326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5" name="椭圆 4"/>
          <p:cNvSpPr/>
          <p:nvPr userDrawn="1">
            <p:custDataLst>
              <p:tags r:id="rId13"/>
            </p:custDataLst>
          </p:nvPr>
        </p:nvSpPr>
        <p:spPr>
          <a:xfrm>
            <a:off x="1675135" y="867326"/>
            <a:ext cx="108000" cy="10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1" name="椭圆 20"/>
          <p:cNvSpPr/>
          <p:nvPr userDrawn="1">
            <p:custDataLst>
              <p:tags r:id="rId14"/>
            </p:custDataLst>
          </p:nvPr>
        </p:nvSpPr>
        <p:spPr>
          <a:xfrm>
            <a:off x="1268862" y="867326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2" name="椭圆 21"/>
          <p:cNvSpPr/>
          <p:nvPr userDrawn="1">
            <p:custDataLst>
              <p:tags r:id="rId15"/>
            </p:custDataLst>
          </p:nvPr>
        </p:nvSpPr>
        <p:spPr>
          <a:xfrm>
            <a:off x="1065726" y="867326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任意多边形: 形状 14"/>
          <p:cNvSpPr/>
          <p:nvPr userDrawn="1">
            <p:custDataLst>
              <p:tags r:id="rId16"/>
            </p:custDataLst>
          </p:nvPr>
        </p:nvSpPr>
        <p:spPr>
          <a:xfrm>
            <a:off x="6784683" y="5278839"/>
            <a:ext cx="1972948" cy="498232"/>
          </a:xfrm>
          <a:custGeom>
            <a:avLst/>
            <a:gdLst>
              <a:gd name="connsiteX0" fmla="*/ 1084022 w 1108530"/>
              <a:gd name="connsiteY0" fmla="*/ 230923 h 279939"/>
              <a:gd name="connsiteX1" fmla="*/ 1108530 w 1108530"/>
              <a:gd name="connsiteY1" fmla="*/ 255431 h 279939"/>
              <a:gd name="connsiteX2" fmla="*/ 1084022 w 1108530"/>
              <a:gd name="connsiteY2" fmla="*/ 279939 h 279939"/>
              <a:gd name="connsiteX3" fmla="*/ 1059514 w 1108530"/>
              <a:gd name="connsiteY3" fmla="*/ 255431 h 279939"/>
              <a:gd name="connsiteX4" fmla="*/ 1084022 w 1108530"/>
              <a:gd name="connsiteY4" fmla="*/ 230923 h 279939"/>
              <a:gd name="connsiteX5" fmla="*/ 965591 w 1108530"/>
              <a:gd name="connsiteY5" fmla="*/ 230923 h 279939"/>
              <a:gd name="connsiteX6" fmla="*/ 990099 w 1108530"/>
              <a:gd name="connsiteY6" fmla="*/ 255431 h 279939"/>
              <a:gd name="connsiteX7" fmla="*/ 965591 w 1108530"/>
              <a:gd name="connsiteY7" fmla="*/ 279939 h 279939"/>
              <a:gd name="connsiteX8" fmla="*/ 941082 w 1108530"/>
              <a:gd name="connsiteY8" fmla="*/ 255431 h 279939"/>
              <a:gd name="connsiteX9" fmla="*/ 965591 w 1108530"/>
              <a:gd name="connsiteY9" fmla="*/ 230923 h 279939"/>
              <a:gd name="connsiteX10" fmla="*/ 847159 w 1108530"/>
              <a:gd name="connsiteY10" fmla="*/ 230923 h 279939"/>
              <a:gd name="connsiteX11" fmla="*/ 871667 w 1108530"/>
              <a:gd name="connsiteY11" fmla="*/ 255431 h 279939"/>
              <a:gd name="connsiteX12" fmla="*/ 847159 w 1108530"/>
              <a:gd name="connsiteY12" fmla="*/ 279939 h 279939"/>
              <a:gd name="connsiteX13" fmla="*/ 822651 w 1108530"/>
              <a:gd name="connsiteY13" fmla="*/ 255431 h 279939"/>
              <a:gd name="connsiteX14" fmla="*/ 847159 w 1108530"/>
              <a:gd name="connsiteY14" fmla="*/ 230923 h 279939"/>
              <a:gd name="connsiteX15" fmla="*/ 728727 w 1108530"/>
              <a:gd name="connsiteY15" fmla="*/ 230923 h 279939"/>
              <a:gd name="connsiteX16" fmla="*/ 753235 w 1108530"/>
              <a:gd name="connsiteY16" fmla="*/ 255431 h 279939"/>
              <a:gd name="connsiteX17" fmla="*/ 728727 w 1108530"/>
              <a:gd name="connsiteY17" fmla="*/ 279939 h 279939"/>
              <a:gd name="connsiteX18" fmla="*/ 704219 w 1108530"/>
              <a:gd name="connsiteY18" fmla="*/ 255431 h 279939"/>
              <a:gd name="connsiteX19" fmla="*/ 728727 w 1108530"/>
              <a:gd name="connsiteY19" fmla="*/ 230923 h 279939"/>
              <a:gd name="connsiteX20" fmla="*/ 610295 w 1108530"/>
              <a:gd name="connsiteY20" fmla="*/ 230923 h 279939"/>
              <a:gd name="connsiteX21" fmla="*/ 634803 w 1108530"/>
              <a:gd name="connsiteY21" fmla="*/ 255431 h 279939"/>
              <a:gd name="connsiteX22" fmla="*/ 610295 w 1108530"/>
              <a:gd name="connsiteY22" fmla="*/ 279939 h 279939"/>
              <a:gd name="connsiteX23" fmla="*/ 585787 w 1108530"/>
              <a:gd name="connsiteY23" fmla="*/ 255431 h 279939"/>
              <a:gd name="connsiteX24" fmla="*/ 610295 w 1108530"/>
              <a:gd name="connsiteY24" fmla="*/ 230923 h 279939"/>
              <a:gd name="connsiteX25" fmla="*/ 498235 w 1108530"/>
              <a:gd name="connsiteY25" fmla="*/ 230923 h 279939"/>
              <a:gd name="connsiteX26" fmla="*/ 522743 w 1108530"/>
              <a:gd name="connsiteY26" fmla="*/ 255431 h 279939"/>
              <a:gd name="connsiteX27" fmla="*/ 498235 w 1108530"/>
              <a:gd name="connsiteY27" fmla="*/ 279939 h 279939"/>
              <a:gd name="connsiteX28" fmla="*/ 473727 w 1108530"/>
              <a:gd name="connsiteY28" fmla="*/ 255431 h 279939"/>
              <a:gd name="connsiteX29" fmla="*/ 498235 w 1108530"/>
              <a:gd name="connsiteY29" fmla="*/ 230923 h 279939"/>
              <a:gd name="connsiteX30" fmla="*/ 379803 w 1108530"/>
              <a:gd name="connsiteY30" fmla="*/ 230923 h 279939"/>
              <a:gd name="connsiteX31" fmla="*/ 404311 w 1108530"/>
              <a:gd name="connsiteY31" fmla="*/ 255431 h 279939"/>
              <a:gd name="connsiteX32" fmla="*/ 379803 w 1108530"/>
              <a:gd name="connsiteY32" fmla="*/ 279939 h 279939"/>
              <a:gd name="connsiteX33" fmla="*/ 355295 w 1108530"/>
              <a:gd name="connsiteY33" fmla="*/ 255431 h 279939"/>
              <a:gd name="connsiteX34" fmla="*/ 379803 w 1108530"/>
              <a:gd name="connsiteY34" fmla="*/ 230923 h 279939"/>
              <a:gd name="connsiteX35" fmla="*/ 261372 w 1108530"/>
              <a:gd name="connsiteY35" fmla="*/ 230923 h 279939"/>
              <a:gd name="connsiteX36" fmla="*/ 285880 w 1108530"/>
              <a:gd name="connsiteY36" fmla="*/ 255431 h 279939"/>
              <a:gd name="connsiteX37" fmla="*/ 261372 w 1108530"/>
              <a:gd name="connsiteY37" fmla="*/ 279939 h 279939"/>
              <a:gd name="connsiteX38" fmla="*/ 236863 w 1108530"/>
              <a:gd name="connsiteY38" fmla="*/ 255431 h 279939"/>
              <a:gd name="connsiteX39" fmla="*/ 261372 w 1108530"/>
              <a:gd name="connsiteY39" fmla="*/ 230923 h 279939"/>
              <a:gd name="connsiteX40" fmla="*/ 142940 w 1108530"/>
              <a:gd name="connsiteY40" fmla="*/ 230923 h 279939"/>
              <a:gd name="connsiteX41" fmla="*/ 167448 w 1108530"/>
              <a:gd name="connsiteY41" fmla="*/ 255431 h 279939"/>
              <a:gd name="connsiteX42" fmla="*/ 142940 w 1108530"/>
              <a:gd name="connsiteY42" fmla="*/ 279939 h 279939"/>
              <a:gd name="connsiteX43" fmla="*/ 118432 w 1108530"/>
              <a:gd name="connsiteY43" fmla="*/ 255431 h 279939"/>
              <a:gd name="connsiteX44" fmla="*/ 142940 w 1108530"/>
              <a:gd name="connsiteY44" fmla="*/ 230923 h 279939"/>
              <a:gd name="connsiteX45" fmla="*/ 24508 w 1108530"/>
              <a:gd name="connsiteY45" fmla="*/ 230923 h 279939"/>
              <a:gd name="connsiteX46" fmla="*/ 49016 w 1108530"/>
              <a:gd name="connsiteY46" fmla="*/ 255431 h 279939"/>
              <a:gd name="connsiteX47" fmla="*/ 24508 w 1108530"/>
              <a:gd name="connsiteY47" fmla="*/ 279939 h 279939"/>
              <a:gd name="connsiteX48" fmla="*/ 0 w 1108530"/>
              <a:gd name="connsiteY48" fmla="*/ 255431 h 279939"/>
              <a:gd name="connsiteX49" fmla="*/ 24508 w 1108530"/>
              <a:gd name="connsiteY49" fmla="*/ 230923 h 279939"/>
              <a:gd name="connsiteX50" fmla="*/ 1084022 w 1108530"/>
              <a:gd name="connsiteY50" fmla="*/ 115462 h 279939"/>
              <a:gd name="connsiteX51" fmla="*/ 1108530 w 1108530"/>
              <a:gd name="connsiteY51" fmla="*/ 139970 h 279939"/>
              <a:gd name="connsiteX52" fmla="*/ 1084022 w 1108530"/>
              <a:gd name="connsiteY52" fmla="*/ 164478 h 279939"/>
              <a:gd name="connsiteX53" fmla="*/ 1059514 w 1108530"/>
              <a:gd name="connsiteY53" fmla="*/ 139970 h 279939"/>
              <a:gd name="connsiteX54" fmla="*/ 1084022 w 1108530"/>
              <a:gd name="connsiteY54" fmla="*/ 115462 h 279939"/>
              <a:gd name="connsiteX55" fmla="*/ 965591 w 1108530"/>
              <a:gd name="connsiteY55" fmla="*/ 115462 h 279939"/>
              <a:gd name="connsiteX56" fmla="*/ 990099 w 1108530"/>
              <a:gd name="connsiteY56" fmla="*/ 139970 h 279939"/>
              <a:gd name="connsiteX57" fmla="*/ 965591 w 1108530"/>
              <a:gd name="connsiteY57" fmla="*/ 164478 h 279939"/>
              <a:gd name="connsiteX58" fmla="*/ 941082 w 1108530"/>
              <a:gd name="connsiteY58" fmla="*/ 139970 h 279939"/>
              <a:gd name="connsiteX59" fmla="*/ 965591 w 1108530"/>
              <a:gd name="connsiteY59" fmla="*/ 115462 h 279939"/>
              <a:gd name="connsiteX60" fmla="*/ 847159 w 1108530"/>
              <a:gd name="connsiteY60" fmla="*/ 115462 h 279939"/>
              <a:gd name="connsiteX61" fmla="*/ 871667 w 1108530"/>
              <a:gd name="connsiteY61" fmla="*/ 139970 h 279939"/>
              <a:gd name="connsiteX62" fmla="*/ 847159 w 1108530"/>
              <a:gd name="connsiteY62" fmla="*/ 164478 h 279939"/>
              <a:gd name="connsiteX63" fmla="*/ 822651 w 1108530"/>
              <a:gd name="connsiteY63" fmla="*/ 139970 h 279939"/>
              <a:gd name="connsiteX64" fmla="*/ 847159 w 1108530"/>
              <a:gd name="connsiteY64" fmla="*/ 115462 h 279939"/>
              <a:gd name="connsiteX65" fmla="*/ 728727 w 1108530"/>
              <a:gd name="connsiteY65" fmla="*/ 115462 h 279939"/>
              <a:gd name="connsiteX66" fmla="*/ 753235 w 1108530"/>
              <a:gd name="connsiteY66" fmla="*/ 139970 h 279939"/>
              <a:gd name="connsiteX67" fmla="*/ 728727 w 1108530"/>
              <a:gd name="connsiteY67" fmla="*/ 164478 h 279939"/>
              <a:gd name="connsiteX68" fmla="*/ 704219 w 1108530"/>
              <a:gd name="connsiteY68" fmla="*/ 139970 h 279939"/>
              <a:gd name="connsiteX69" fmla="*/ 728727 w 1108530"/>
              <a:gd name="connsiteY69" fmla="*/ 115462 h 279939"/>
              <a:gd name="connsiteX70" fmla="*/ 610295 w 1108530"/>
              <a:gd name="connsiteY70" fmla="*/ 115462 h 279939"/>
              <a:gd name="connsiteX71" fmla="*/ 634803 w 1108530"/>
              <a:gd name="connsiteY71" fmla="*/ 139970 h 279939"/>
              <a:gd name="connsiteX72" fmla="*/ 610295 w 1108530"/>
              <a:gd name="connsiteY72" fmla="*/ 164478 h 279939"/>
              <a:gd name="connsiteX73" fmla="*/ 585787 w 1108530"/>
              <a:gd name="connsiteY73" fmla="*/ 139970 h 279939"/>
              <a:gd name="connsiteX74" fmla="*/ 610295 w 1108530"/>
              <a:gd name="connsiteY74" fmla="*/ 115462 h 279939"/>
              <a:gd name="connsiteX75" fmla="*/ 498235 w 1108530"/>
              <a:gd name="connsiteY75" fmla="*/ 115462 h 279939"/>
              <a:gd name="connsiteX76" fmla="*/ 522743 w 1108530"/>
              <a:gd name="connsiteY76" fmla="*/ 139970 h 279939"/>
              <a:gd name="connsiteX77" fmla="*/ 498235 w 1108530"/>
              <a:gd name="connsiteY77" fmla="*/ 164478 h 279939"/>
              <a:gd name="connsiteX78" fmla="*/ 473727 w 1108530"/>
              <a:gd name="connsiteY78" fmla="*/ 139970 h 279939"/>
              <a:gd name="connsiteX79" fmla="*/ 498235 w 1108530"/>
              <a:gd name="connsiteY79" fmla="*/ 115462 h 279939"/>
              <a:gd name="connsiteX80" fmla="*/ 379803 w 1108530"/>
              <a:gd name="connsiteY80" fmla="*/ 115462 h 279939"/>
              <a:gd name="connsiteX81" fmla="*/ 404311 w 1108530"/>
              <a:gd name="connsiteY81" fmla="*/ 139970 h 279939"/>
              <a:gd name="connsiteX82" fmla="*/ 379803 w 1108530"/>
              <a:gd name="connsiteY82" fmla="*/ 164478 h 279939"/>
              <a:gd name="connsiteX83" fmla="*/ 355295 w 1108530"/>
              <a:gd name="connsiteY83" fmla="*/ 139970 h 279939"/>
              <a:gd name="connsiteX84" fmla="*/ 379803 w 1108530"/>
              <a:gd name="connsiteY84" fmla="*/ 115462 h 279939"/>
              <a:gd name="connsiteX85" fmla="*/ 261372 w 1108530"/>
              <a:gd name="connsiteY85" fmla="*/ 115462 h 279939"/>
              <a:gd name="connsiteX86" fmla="*/ 285880 w 1108530"/>
              <a:gd name="connsiteY86" fmla="*/ 139970 h 279939"/>
              <a:gd name="connsiteX87" fmla="*/ 261372 w 1108530"/>
              <a:gd name="connsiteY87" fmla="*/ 164478 h 279939"/>
              <a:gd name="connsiteX88" fmla="*/ 236863 w 1108530"/>
              <a:gd name="connsiteY88" fmla="*/ 139970 h 279939"/>
              <a:gd name="connsiteX89" fmla="*/ 261372 w 1108530"/>
              <a:gd name="connsiteY89" fmla="*/ 115462 h 279939"/>
              <a:gd name="connsiteX90" fmla="*/ 142940 w 1108530"/>
              <a:gd name="connsiteY90" fmla="*/ 115462 h 279939"/>
              <a:gd name="connsiteX91" fmla="*/ 167448 w 1108530"/>
              <a:gd name="connsiteY91" fmla="*/ 139970 h 279939"/>
              <a:gd name="connsiteX92" fmla="*/ 142940 w 1108530"/>
              <a:gd name="connsiteY92" fmla="*/ 164478 h 279939"/>
              <a:gd name="connsiteX93" fmla="*/ 118432 w 1108530"/>
              <a:gd name="connsiteY93" fmla="*/ 139970 h 279939"/>
              <a:gd name="connsiteX94" fmla="*/ 142940 w 1108530"/>
              <a:gd name="connsiteY94" fmla="*/ 115462 h 279939"/>
              <a:gd name="connsiteX95" fmla="*/ 24508 w 1108530"/>
              <a:gd name="connsiteY95" fmla="*/ 115462 h 279939"/>
              <a:gd name="connsiteX96" fmla="*/ 49016 w 1108530"/>
              <a:gd name="connsiteY96" fmla="*/ 139970 h 279939"/>
              <a:gd name="connsiteX97" fmla="*/ 24508 w 1108530"/>
              <a:gd name="connsiteY97" fmla="*/ 164478 h 279939"/>
              <a:gd name="connsiteX98" fmla="*/ 0 w 1108530"/>
              <a:gd name="connsiteY98" fmla="*/ 139970 h 279939"/>
              <a:gd name="connsiteX99" fmla="*/ 24508 w 1108530"/>
              <a:gd name="connsiteY99" fmla="*/ 115462 h 279939"/>
              <a:gd name="connsiteX100" fmla="*/ 1084022 w 1108530"/>
              <a:gd name="connsiteY100" fmla="*/ 0 h 279939"/>
              <a:gd name="connsiteX101" fmla="*/ 1108530 w 1108530"/>
              <a:gd name="connsiteY101" fmla="*/ 24508 h 279939"/>
              <a:gd name="connsiteX102" fmla="*/ 1084022 w 1108530"/>
              <a:gd name="connsiteY102" fmla="*/ 49016 h 279939"/>
              <a:gd name="connsiteX103" fmla="*/ 1059514 w 1108530"/>
              <a:gd name="connsiteY103" fmla="*/ 24508 h 279939"/>
              <a:gd name="connsiteX104" fmla="*/ 1084022 w 1108530"/>
              <a:gd name="connsiteY104" fmla="*/ 0 h 279939"/>
              <a:gd name="connsiteX105" fmla="*/ 965591 w 1108530"/>
              <a:gd name="connsiteY105" fmla="*/ 0 h 279939"/>
              <a:gd name="connsiteX106" fmla="*/ 990099 w 1108530"/>
              <a:gd name="connsiteY106" fmla="*/ 24508 h 279939"/>
              <a:gd name="connsiteX107" fmla="*/ 965591 w 1108530"/>
              <a:gd name="connsiteY107" fmla="*/ 49016 h 279939"/>
              <a:gd name="connsiteX108" fmla="*/ 941082 w 1108530"/>
              <a:gd name="connsiteY108" fmla="*/ 24508 h 279939"/>
              <a:gd name="connsiteX109" fmla="*/ 965591 w 1108530"/>
              <a:gd name="connsiteY109" fmla="*/ 0 h 279939"/>
              <a:gd name="connsiteX110" fmla="*/ 847159 w 1108530"/>
              <a:gd name="connsiteY110" fmla="*/ 0 h 279939"/>
              <a:gd name="connsiteX111" fmla="*/ 871667 w 1108530"/>
              <a:gd name="connsiteY111" fmla="*/ 24508 h 279939"/>
              <a:gd name="connsiteX112" fmla="*/ 847159 w 1108530"/>
              <a:gd name="connsiteY112" fmla="*/ 49016 h 279939"/>
              <a:gd name="connsiteX113" fmla="*/ 822651 w 1108530"/>
              <a:gd name="connsiteY113" fmla="*/ 24508 h 279939"/>
              <a:gd name="connsiteX114" fmla="*/ 847159 w 1108530"/>
              <a:gd name="connsiteY114" fmla="*/ 0 h 279939"/>
              <a:gd name="connsiteX115" fmla="*/ 728727 w 1108530"/>
              <a:gd name="connsiteY115" fmla="*/ 0 h 279939"/>
              <a:gd name="connsiteX116" fmla="*/ 753235 w 1108530"/>
              <a:gd name="connsiteY116" fmla="*/ 24508 h 279939"/>
              <a:gd name="connsiteX117" fmla="*/ 728727 w 1108530"/>
              <a:gd name="connsiteY117" fmla="*/ 49016 h 279939"/>
              <a:gd name="connsiteX118" fmla="*/ 704219 w 1108530"/>
              <a:gd name="connsiteY118" fmla="*/ 24508 h 279939"/>
              <a:gd name="connsiteX119" fmla="*/ 728727 w 1108530"/>
              <a:gd name="connsiteY119" fmla="*/ 0 h 279939"/>
              <a:gd name="connsiteX120" fmla="*/ 610295 w 1108530"/>
              <a:gd name="connsiteY120" fmla="*/ 0 h 279939"/>
              <a:gd name="connsiteX121" fmla="*/ 634803 w 1108530"/>
              <a:gd name="connsiteY121" fmla="*/ 24508 h 279939"/>
              <a:gd name="connsiteX122" fmla="*/ 610295 w 1108530"/>
              <a:gd name="connsiteY122" fmla="*/ 49016 h 279939"/>
              <a:gd name="connsiteX123" fmla="*/ 585787 w 1108530"/>
              <a:gd name="connsiteY123" fmla="*/ 24508 h 279939"/>
              <a:gd name="connsiteX124" fmla="*/ 610295 w 1108530"/>
              <a:gd name="connsiteY124" fmla="*/ 0 h 279939"/>
              <a:gd name="connsiteX125" fmla="*/ 498235 w 1108530"/>
              <a:gd name="connsiteY125" fmla="*/ 0 h 279939"/>
              <a:gd name="connsiteX126" fmla="*/ 522743 w 1108530"/>
              <a:gd name="connsiteY126" fmla="*/ 24508 h 279939"/>
              <a:gd name="connsiteX127" fmla="*/ 498235 w 1108530"/>
              <a:gd name="connsiteY127" fmla="*/ 49016 h 279939"/>
              <a:gd name="connsiteX128" fmla="*/ 473727 w 1108530"/>
              <a:gd name="connsiteY128" fmla="*/ 24508 h 279939"/>
              <a:gd name="connsiteX129" fmla="*/ 498235 w 1108530"/>
              <a:gd name="connsiteY129" fmla="*/ 0 h 279939"/>
              <a:gd name="connsiteX130" fmla="*/ 379803 w 1108530"/>
              <a:gd name="connsiteY130" fmla="*/ 0 h 279939"/>
              <a:gd name="connsiteX131" fmla="*/ 404311 w 1108530"/>
              <a:gd name="connsiteY131" fmla="*/ 24508 h 279939"/>
              <a:gd name="connsiteX132" fmla="*/ 379803 w 1108530"/>
              <a:gd name="connsiteY132" fmla="*/ 49016 h 279939"/>
              <a:gd name="connsiteX133" fmla="*/ 355295 w 1108530"/>
              <a:gd name="connsiteY133" fmla="*/ 24508 h 279939"/>
              <a:gd name="connsiteX134" fmla="*/ 379803 w 1108530"/>
              <a:gd name="connsiteY134" fmla="*/ 0 h 279939"/>
              <a:gd name="connsiteX135" fmla="*/ 261372 w 1108530"/>
              <a:gd name="connsiteY135" fmla="*/ 0 h 279939"/>
              <a:gd name="connsiteX136" fmla="*/ 285880 w 1108530"/>
              <a:gd name="connsiteY136" fmla="*/ 24508 h 279939"/>
              <a:gd name="connsiteX137" fmla="*/ 261372 w 1108530"/>
              <a:gd name="connsiteY137" fmla="*/ 49016 h 279939"/>
              <a:gd name="connsiteX138" fmla="*/ 236863 w 1108530"/>
              <a:gd name="connsiteY138" fmla="*/ 24508 h 279939"/>
              <a:gd name="connsiteX139" fmla="*/ 261372 w 1108530"/>
              <a:gd name="connsiteY139" fmla="*/ 0 h 279939"/>
              <a:gd name="connsiteX140" fmla="*/ 142940 w 1108530"/>
              <a:gd name="connsiteY140" fmla="*/ 0 h 279939"/>
              <a:gd name="connsiteX141" fmla="*/ 167448 w 1108530"/>
              <a:gd name="connsiteY141" fmla="*/ 24508 h 279939"/>
              <a:gd name="connsiteX142" fmla="*/ 142940 w 1108530"/>
              <a:gd name="connsiteY142" fmla="*/ 49016 h 279939"/>
              <a:gd name="connsiteX143" fmla="*/ 118432 w 1108530"/>
              <a:gd name="connsiteY143" fmla="*/ 24508 h 279939"/>
              <a:gd name="connsiteX144" fmla="*/ 142940 w 1108530"/>
              <a:gd name="connsiteY144" fmla="*/ 0 h 279939"/>
              <a:gd name="connsiteX145" fmla="*/ 24508 w 1108530"/>
              <a:gd name="connsiteY145" fmla="*/ 0 h 279939"/>
              <a:gd name="connsiteX146" fmla="*/ 49016 w 1108530"/>
              <a:gd name="connsiteY146" fmla="*/ 24508 h 279939"/>
              <a:gd name="connsiteX147" fmla="*/ 24508 w 1108530"/>
              <a:gd name="connsiteY147" fmla="*/ 49016 h 279939"/>
              <a:gd name="connsiteX148" fmla="*/ 0 w 1108530"/>
              <a:gd name="connsiteY148" fmla="*/ 24508 h 279939"/>
              <a:gd name="connsiteX149" fmla="*/ 24508 w 1108530"/>
              <a:gd name="connsiteY149" fmla="*/ 0 h 2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108530" h="279939">
                <a:moveTo>
                  <a:pt x="1084022" y="230923"/>
                </a:moveTo>
                <a:cubicBezTo>
                  <a:pt x="1097558" y="230923"/>
                  <a:pt x="1108530" y="241895"/>
                  <a:pt x="1108530" y="255431"/>
                </a:cubicBezTo>
                <a:cubicBezTo>
                  <a:pt x="1108530" y="268967"/>
                  <a:pt x="1097558" y="279939"/>
                  <a:pt x="1084022" y="279939"/>
                </a:cubicBezTo>
                <a:cubicBezTo>
                  <a:pt x="1070486" y="279939"/>
                  <a:pt x="1059514" y="268967"/>
                  <a:pt x="1059514" y="255431"/>
                </a:cubicBezTo>
                <a:cubicBezTo>
                  <a:pt x="1059514" y="241895"/>
                  <a:pt x="1070486" y="230923"/>
                  <a:pt x="1084022" y="230923"/>
                </a:cubicBezTo>
                <a:close/>
                <a:moveTo>
                  <a:pt x="965591" y="230923"/>
                </a:moveTo>
                <a:cubicBezTo>
                  <a:pt x="979126" y="230923"/>
                  <a:pt x="990099" y="241895"/>
                  <a:pt x="990099" y="255431"/>
                </a:cubicBezTo>
                <a:cubicBezTo>
                  <a:pt x="990099" y="268967"/>
                  <a:pt x="979126" y="279939"/>
                  <a:pt x="965591" y="279939"/>
                </a:cubicBezTo>
                <a:cubicBezTo>
                  <a:pt x="952055" y="279939"/>
                  <a:pt x="941082" y="268967"/>
                  <a:pt x="941082" y="255431"/>
                </a:cubicBezTo>
                <a:cubicBezTo>
                  <a:pt x="941082" y="241895"/>
                  <a:pt x="952055" y="230923"/>
                  <a:pt x="965591" y="230923"/>
                </a:cubicBezTo>
                <a:close/>
                <a:moveTo>
                  <a:pt x="847159" y="230923"/>
                </a:moveTo>
                <a:cubicBezTo>
                  <a:pt x="860694" y="230923"/>
                  <a:pt x="871667" y="241895"/>
                  <a:pt x="871667" y="255431"/>
                </a:cubicBezTo>
                <a:cubicBezTo>
                  <a:pt x="871667" y="268967"/>
                  <a:pt x="860694" y="279939"/>
                  <a:pt x="847159" y="279939"/>
                </a:cubicBezTo>
                <a:cubicBezTo>
                  <a:pt x="833623" y="279939"/>
                  <a:pt x="822651" y="268967"/>
                  <a:pt x="822651" y="255431"/>
                </a:cubicBezTo>
                <a:cubicBezTo>
                  <a:pt x="822651" y="241895"/>
                  <a:pt x="833623" y="230923"/>
                  <a:pt x="847159" y="230923"/>
                </a:cubicBezTo>
                <a:close/>
                <a:moveTo>
                  <a:pt x="728727" y="230923"/>
                </a:moveTo>
                <a:cubicBezTo>
                  <a:pt x="742263" y="230923"/>
                  <a:pt x="753235" y="241895"/>
                  <a:pt x="753235" y="255431"/>
                </a:cubicBezTo>
                <a:cubicBezTo>
                  <a:pt x="753235" y="268967"/>
                  <a:pt x="742263" y="279939"/>
                  <a:pt x="728727" y="279939"/>
                </a:cubicBezTo>
                <a:cubicBezTo>
                  <a:pt x="715191" y="279939"/>
                  <a:pt x="704219" y="268967"/>
                  <a:pt x="704219" y="255431"/>
                </a:cubicBezTo>
                <a:cubicBezTo>
                  <a:pt x="704219" y="241895"/>
                  <a:pt x="715191" y="230923"/>
                  <a:pt x="728727" y="230923"/>
                </a:cubicBezTo>
                <a:close/>
                <a:moveTo>
                  <a:pt x="610295" y="230923"/>
                </a:moveTo>
                <a:cubicBezTo>
                  <a:pt x="623831" y="230923"/>
                  <a:pt x="634803" y="241895"/>
                  <a:pt x="634803" y="255431"/>
                </a:cubicBezTo>
                <a:cubicBezTo>
                  <a:pt x="634803" y="268967"/>
                  <a:pt x="623831" y="279939"/>
                  <a:pt x="610295" y="279939"/>
                </a:cubicBezTo>
                <a:cubicBezTo>
                  <a:pt x="596759" y="279939"/>
                  <a:pt x="585787" y="268967"/>
                  <a:pt x="585787" y="255431"/>
                </a:cubicBezTo>
                <a:cubicBezTo>
                  <a:pt x="585787" y="241895"/>
                  <a:pt x="596759" y="230923"/>
                  <a:pt x="610295" y="230923"/>
                </a:cubicBezTo>
                <a:close/>
                <a:moveTo>
                  <a:pt x="498235" y="230923"/>
                </a:moveTo>
                <a:cubicBezTo>
                  <a:pt x="511771" y="230923"/>
                  <a:pt x="522743" y="241895"/>
                  <a:pt x="522743" y="255431"/>
                </a:cubicBezTo>
                <a:cubicBezTo>
                  <a:pt x="522743" y="268967"/>
                  <a:pt x="511771" y="279939"/>
                  <a:pt x="498235" y="279939"/>
                </a:cubicBezTo>
                <a:cubicBezTo>
                  <a:pt x="484699" y="279939"/>
                  <a:pt x="473727" y="268967"/>
                  <a:pt x="473727" y="255431"/>
                </a:cubicBezTo>
                <a:cubicBezTo>
                  <a:pt x="473727" y="241895"/>
                  <a:pt x="484699" y="230923"/>
                  <a:pt x="498235" y="230923"/>
                </a:cubicBezTo>
                <a:close/>
                <a:moveTo>
                  <a:pt x="379803" y="230923"/>
                </a:moveTo>
                <a:cubicBezTo>
                  <a:pt x="393339" y="230923"/>
                  <a:pt x="404311" y="241895"/>
                  <a:pt x="404311" y="255431"/>
                </a:cubicBezTo>
                <a:cubicBezTo>
                  <a:pt x="404311" y="268967"/>
                  <a:pt x="393339" y="279939"/>
                  <a:pt x="379803" y="279939"/>
                </a:cubicBezTo>
                <a:cubicBezTo>
                  <a:pt x="366268" y="279939"/>
                  <a:pt x="355295" y="268967"/>
                  <a:pt x="355295" y="255431"/>
                </a:cubicBezTo>
                <a:cubicBezTo>
                  <a:pt x="355295" y="241895"/>
                  <a:pt x="366268" y="230923"/>
                  <a:pt x="379803" y="230923"/>
                </a:cubicBezTo>
                <a:close/>
                <a:moveTo>
                  <a:pt x="261372" y="230923"/>
                </a:moveTo>
                <a:cubicBezTo>
                  <a:pt x="274907" y="230923"/>
                  <a:pt x="285880" y="241895"/>
                  <a:pt x="285880" y="255431"/>
                </a:cubicBezTo>
                <a:cubicBezTo>
                  <a:pt x="285880" y="268967"/>
                  <a:pt x="274907" y="279939"/>
                  <a:pt x="261372" y="279939"/>
                </a:cubicBezTo>
                <a:cubicBezTo>
                  <a:pt x="247836" y="279939"/>
                  <a:pt x="236863" y="268967"/>
                  <a:pt x="236863" y="255431"/>
                </a:cubicBezTo>
                <a:cubicBezTo>
                  <a:pt x="236863" y="241895"/>
                  <a:pt x="247836" y="230923"/>
                  <a:pt x="261372" y="230923"/>
                </a:cubicBezTo>
                <a:close/>
                <a:moveTo>
                  <a:pt x="142940" y="230923"/>
                </a:moveTo>
                <a:cubicBezTo>
                  <a:pt x="156475" y="230923"/>
                  <a:pt x="167448" y="241895"/>
                  <a:pt x="167448" y="255431"/>
                </a:cubicBezTo>
                <a:cubicBezTo>
                  <a:pt x="167448" y="268967"/>
                  <a:pt x="156475" y="279939"/>
                  <a:pt x="142940" y="279939"/>
                </a:cubicBezTo>
                <a:cubicBezTo>
                  <a:pt x="129404" y="279939"/>
                  <a:pt x="118432" y="268967"/>
                  <a:pt x="118432" y="255431"/>
                </a:cubicBezTo>
                <a:cubicBezTo>
                  <a:pt x="118432" y="241895"/>
                  <a:pt x="129404" y="230923"/>
                  <a:pt x="142940" y="230923"/>
                </a:cubicBezTo>
                <a:close/>
                <a:moveTo>
                  <a:pt x="24508" y="230923"/>
                </a:moveTo>
                <a:cubicBezTo>
                  <a:pt x="38044" y="230923"/>
                  <a:pt x="49016" y="241895"/>
                  <a:pt x="49016" y="255431"/>
                </a:cubicBezTo>
                <a:cubicBezTo>
                  <a:pt x="49016" y="268967"/>
                  <a:pt x="38044" y="279939"/>
                  <a:pt x="24508" y="279939"/>
                </a:cubicBezTo>
                <a:cubicBezTo>
                  <a:pt x="10972" y="279939"/>
                  <a:pt x="0" y="268967"/>
                  <a:pt x="0" y="255431"/>
                </a:cubicBezTo>
                <a:cubicBezTo>
                  <a:pt x="0" y="241895"/>
                  <a:pt x="10972" y="230923"/>
                  <a:pt x="24508" y="230923"/>
                </a:cubicBezTo>
                <a:close/>
                <a:moveTo>
                  <a:pt x="1084022" y="115462"/>
                </a:moveTo>
                <a:cubicBezTo>
                  <a:pt x="1097558" y="115462"/>
                  <a:pt x="1108530" y="126434"/>
                  <a:pt x="1108530" y="139970"/>
                </a:cubicBezTo>
                <a:cubicBezTo>
                  <a:pt x="1108530" y="153505"/>
                  <a:pt x="1097558" y="164478"/>
                  <a:pt x="1084022" y="164478"/>
                </a:cubicBezTo>
                <a:cubicBezTo>
                  <a:pt x="1070486" y="164478"/>
                  <a:pt x="1059514" y="153505"/>
                  <a:pt x="1059514" y="139970"/>
                </a:cubicBezTo>
                <a:cubicBezTo>
                  <a:pt x="1059514" y="126434"/>
                  <a:pt x="1070486" y="115462"/>
                  <a:pt x="1084022" y="115462"/>
                </a:cubicBezTo>
                <a:close/>
                <a:moveTo>
                  <a:pt x="965591" y="115462"/>
                </a:moveTo>
                <a:cubicBezTo>
                  <a:pt x="979126" y="115462"/>
                  <a:pt x="990099" y="126434"/>
                  <a:pt x="990099" y="139970"/>
                </a:cubicBezTo>
                <a:cubicBezTo>
                  <a:pt x="990099" y="153505"/>
                  <a:pt x="979126" y="164478"/>
                  <a:pt x="965591" y="164478"/>
                </a:cubicBezTo>
                <a:cubicBezTo>
                  <a:pt x="952055" y="164478"/>
                  <a:pt x="941082" y="153505"/>
                  <a:pt x="941082" y="139970"/>
                </a:cubicBezTo>
                <a:cubicBezTo>
                  <a:pt x="941082" y="126434"/>
                  <a:pt x="952055" y="115462"/>
                  <a:pt x="965591" y="115462"/>
                </a:cubicBezTo>
                <a:close/>
                <a:moveTo>
                  <a:pt x="847159" y="115462"/>
                </a:moveTo>
                <a:cubicBezTo>
                  <a:pt x="860694" y="115462"/>
                  <a:pt x="871667" y="126434"/>
                  <a:pt x="871667" y="139970"/>
                </a:cubicBezTo>
                <a:cubicBezTo>
                  <a:pt x="871667" y="153505"/>
                  <a:pt x="860694" y="164478"/>
                  <a:pt x="847159" y="164478"/>
                </a:cubicBezTo>
                <a:cubicBezTo>
                  <a:pt x="833623" y="164478"/>
                  <a:pt x="822651" y="153505"/>
                  <a:pt x="822651" y="139970"/>
                </a:cubicBezTo>
                <a:cubicBezTo>
                  <a:pt x="822651" y="126434"/>
                  <a:pt x="833623" y="115462"/>
                  <a:pt x="847159" y="115462"/>
                </a:cubicBezTo>
                <a:close/>
                <a:moveTo>
                  <a:pt x="728727" y="115462"/>
                </a:moveTo>
                <a:cubicBezTo>
                  <a:pt x="742263" y="115462"/>
                  <a:pt x="753235" y="126434"/>
                  <a:pt x="753235" y="139970"/>
                </a:cubicBezTo>
                <a:cubicBezTo>
                  <a:pt x="753235" y="153505"/>
                  <a:pt x="742263" y="164478"/>
                  <a:pt x="728727" y="164478"/>
                </a:cubicBezTo>
                <a:cubicBezTo>
                  <a:pt x="715191" y="164478"/>
                  <a:pt x="704219" y="153505"/>
                  <a:pt x="704219" y="139970"/>
                </a:cubicBezTo>
                <a:cubicBezTo>
                  <a:pt x="704219" y="126434"/>
                  <a:pt x="715191" y="115462"/>
                  <a:pt x="728727" y="115462"/>
                </a:cubicBezTo>
                <a:close/>
                <a:moveTo>
                  <a:pt x="610295" y="115462"/>
                </a:moveTo>
                <a:cubicBezTo>
                  <a:pt x="623831" y="115462"/>
                  <a:pt x="634803" y="126434"/>
                  <a:pt x="634803" y="139970"/>
                </a:cubicBezTo>
                <a:cubicBezTo>
                  <a:pt x="634803" y="153505"/>
                  <a:pt x="623831" y="164478"/>
                  <a:pt x="610295" y="164478"/>
                </a:cubicBezTo>
                <a:cubicBezTo>
                  <a:pt x="596759" y="164478"/>
                  <a:pt x="585787" y="153505"/>
                  <a:pt x="585787" y="139970"/>
                </a:cubicBezTo>
                <a:cubicBezTo>
                  <a:pt x="585787" y="126434"/>
                  <a:pt x="596759" y="115462"/>
                  <a:pt x="610295" y="115462"/>
                </a:cubicBezTo>
                <a:close/>
                <a:moveTo>
                  <a:pt x="498235" y="115462"/>
                </a:moveTo>
                <a:cubicBezTo>
                  <a:pt x="511771" y="115462"/>
                  <a:pt x="522743" y="126434"/>
                  <a:pt x="522743" y="139970"/>
                </a:cubicBezTo>
                <a:cubicBezTo>
                  <a:pt x="522743" y="153505"/>
                  <a:pt x="511771" y="164478"/>
                  <a:pt x="498235" y="164478"/>
                </a:cubicBezTo>
                <a:cubicBezTo>
                  <a:pt x="484699" y="164478"/>
                  <a:pt x="473727" y="153505"/>
                  <a:pt x="473727" y="139970"/>
                </a:cubicBezTo>
                <a:cubicBezTo>
                  <a:pt x="473727" y="126434"/>
                  <a:pt x="484699" y="115462"/>
                  <a:pt x="498235" y="115462"/>
                </a:cubicBezTo>
                <a:close/>
                <a:moveTo>
                  <a:pt x="379803" y="115462"/>
                </a:moveTo>
                <a:cubicBezTo>
                  <a:pt x="393339" y="115462"/>
                  <a:pt x="404311" y="126434"/>
                  <a:pt x="404311" y="139970"/>
                </a:cubicBezTo>
                <a:cubicBezTo>
                  <a:pt x="404311" y="153505"/>
                  <a:pt x="393339" y="164478"/>
                  <a:pt x="379803" y="164478"/>
                </a:cubicBezTo>
                <a:cubicBezTo>
                  <a:pt x="366268" y="164478"/>
                  <a:pt x="355295" y="153505"/>
                  <a:pt x="355295" y="139970"/>
                </a:cubicBezTo>
                <a:cubicBezTo>
                  <a:pt x="355295" y="126434"/>
                  <a:pt x="366268" y="115462"/>
                  <a:pt x="379803" y="115462"/>
                </a:cubicBezTo>
                <a:close/>
                <a:moveTo>
                  <a:pt x="261372" y="115462"/>
                </a:moveTo>
                <a:cubicBezTo>
                  <a:pt x="274907" y="115462"/>
                  <a:pt x="285880" y="126434"/>
                  <a:pt x="285880" y="139970"/>
                </a:cubicBezTo>
                <a:cubicBezTo>
                  <a:pt x="285880" y="153505"/>
                  <a:pt x="274907" y="164478"/>
                  <a:pt x="261372" y="164478"/>
                </a:cubicBezTo>
                <a:cubicBezTo>
                  <a:pt x="247836" y="164478"/>
                  <a:pt x="236863" y="153505"/>
                  <a:pt x="236863" y="139970"/>
                </a:cubicBezTo>
                <a:cubicBezTo>
                  <a:pt x="236863" y="126434"/>
                  <a:pt x="247836" y="115462"/>
                  <a:pt x="261372" y="115462"/>
                </a:cubicBezTo>
                <a:close/>
                <a:moveTo>
                  <a:pt x="142940" y="115462"/>
                </a:moveTo>
                <a:cubicBezTo>
                  <a:pt x="156475" y="115462"/>
                  <a:pt x="167448" y="126434"/>
                  <a:pt x="167448" y="139970"/>
                </a:cubicBezTo>
                <a:cubicBezTo>
                  <a:pt x="167448" y="153505"/>
                  <a:pt x="156475" y="164478"/>
                  <a:pt x="142940" y="164478"/>
                </a:cubicBezTo>
                <a:cubicBezTo>
                  <a:pt x="129404" y="164478"/>
                  <a:pt x="118432" y="153505"/>
                  <a:pt x="118432" y="139970"/>
                </a:cubicBezTo>
                <a:cubicBezTo>
                  <a:pt x="118432" y="126434"/>
                  <a:pt x="129404" y="115462"/>
                  <a:pt x="142940" y="115462"/>
                </a:cubicBezTo>
                <a:close/>
                <a:moveTo>
                  <a:pt x="24508" y="115462"/>
                </a:moveTo>
                <a:cubicBezTo>
                  <a:pt x="38044" y="115462"/>
                  <a:pt x="49016" y="126434"/>
                  <a:pt x="49016" y="139970"/>
                </a:cubicBezTo>
                <a:cubicBezTo>
                  <a:pt x="49016" y="153505"/>
                  <a:pt x="38044" y="164478"/>
                  <a:pt x="24508" y="164478"/>
                </a:cubicBezTo>
                <a:cubicBezTo>
                  <a:pt x="10972" y="164478"/>
                  <a:pt x="0" y="153505"/>
                  <a:pt x="0" y="139970"/>
                </a:cubicBezTo>
                <a:cubicBezTo>
                  <a:pt x="0" y="126434"/>
                  <a:pt x="10972" y="115462"/>
                  <a:pt x="24508" y="115462"/>
                </a:cubicBezTo>
                <a:close/>
                <a:moveTo>
                  <a:pt x="1084022" y="0"/>
                </a:moveTo>
                <a:cubicBezTo>
                  <a:pt x="1097558" y="0"/>
                  <a:pt x="1108530" y="10973"/>
                  <a:pt x="1108530" y="24508"/>
                </a:cubicBezTo>
                <a:cubicBezTo>
                  <a:pt x="1108530" y="38044"/>
                  <a:pt x="1097558" y="49016"/>
                  <a:pt x="1084022" y="49016"/>
                </a:cubicBezTo>
                <a:cubicBezTo>
                  <a:pt x="1070486" y="49016"/>
                  <a:pt x="1059514" y="38044"/>
                  <a:pt x="1059514" y="24508"/>
                </a:cubicBezTo>
                <a:cubicBezTo>
                  <a:pt x="1059514" y="10973"/>
                  <a:pt x="1070486" y="0"/>
                  <a:pt x="1084022" y="0"/>
                </a:cubicBezTo>
                <a:close/>
                <a:moveTo>
                  <a:pt x="965591" y="0"/>
                </a:moveTo>
                <a:cubicBezTo>
                  <a:pt x="979126" y="0"/>
                  <a:pt x="990099" y="10973"/>
                  <a:pt x="990099" y="24508"/>
                </a:cubicBezTo>
                <a:cubicBezTo>
                  <a:pt x="990099" y="38044"/>
                  <a:pt x="979126" y="49016"/>
                  <a:pt x="965591" y="49016"/>
                </a:cubicBezTo>
                <a:cubicBezTo>
                  <a:pt x="952055" y="49016"/>
                  <a:pt x="941082" y="38044"/>
                  <a:pt x="941082" y="24508"/>
                </a:cubicBezTo>
                <a:cubicBezTo>
                  <a:pt x="941082" y="10973"/>
                  <a:pt x="952055" y="0"/>
                  <a:pt x="965591" y="0"/>
                </a:cubicBezTo>
                <a:close/>
                <a:moveTo>
                  <a:pt x="847159" y="0"/>
                </a:moveTo>
                <a:cubicBezTo>
                  <a:pt x="860694" y="0"/>
                  <a:pt x="871667" y="10973"/>
                  <a:pt x="871667" y="24508"/>
                </a:cubicBezTo>
                <a:cubicBezTo>
                  <a:pt x="871667" y="38044"/>
                  <a:pt x="860694" y="49016"/>
                  <a:pt x="847159" y="49016"/>
                </a:cubicBezTo>
                <a:cubicBezTo>
                  <a:pt x="833623" y="49016"/>
                  <a:pt x="822651" y="38044"/>
                  <a:pt x="822651" y="24508"/>
                </a:cubicBezTo>
                <a:cubicBezTo>
                  <a:pt x="822651" y="10973"/>
                  <a:pt x="833623" y="0"/>
                  <a:pt x="847159" y="0"/>
                </a:cubicBezTo>
                <a:close/>
                <a:moveTo>
                  <a:pt x="728727" y="0"/>
                </a:moveTo>
                <a:cubicBezTo>
                  <a:pt x="742263" y="0"/>
                  <a:pt x="753235" y="10973"/>
                  <a:pt x="753235" y="24508"/>
                </a:cubicBezTo>
                <a:cubicBezTo>
                  <a:pt x="753235" y="38044"/>
                  <a:pt x="742263" y="49016"/>
                  <a:pt x="728727" y="49016"/>
                </a:cubicBezTo>
                <a:cubicBezTo>
                  <a:pt x="715191" y="49016"/>
                  <a:pt x="704219" y="38044"/>
                  <a:pt x="704219" y="24508"/>
                </a:cubicBezTo>
                <a:cubicBezTo>
                  <a:pt x="704219" y="10973"/>
                  <a:pt x="715191" y="0"/>
                  <a:pt x="728727" y="0"/>
                </a:cubicBezTo>
                <a:close/>
                <a:moveTo>
                  <a:pt x="610295" y="0"/>
                </a:moveTo>
                <a:cubicBezTo>
                  <a:pt x="623831" y="0"/>
                  <a:pt x="634803" y="10973"/>
                  <a:pt x="634803" y="24508"/>
                </a:cubicBezTo>
                <a:cubicBezTo>
                  <a:pt x="634803" y="38044"/>
                  <a:pt x="623831" y="49016"/>
                  <a:pt x="610295" y="49016"/>
                </a:cubicBezTo>
                <a:cubicBezTo>
                  <a:pt x="596759" y="49016"/>
                  <a:pt x="585787" y="38044"/>
                  <a:pt x="585787" y="24508"/>
                </a:cubicBezTo>
                <a:cubicBezTo>
                  <a:pt x="585787" y="10973"/>
                  <a:pt x="596759" y="0"/>
                  <a:pt x="610295" y="0"/>
                </a:cubicBezTo>
                <a:close/>
                <a:moveTo>
                  <a:pt x="498235" y="0"/>
                </a:moveTo>
                <a:cubicBezTo>
                  <a:pt x="511771" y="0"/>
                  <a:pt x="522743" y="10973"/>
                  <a:pt x="522743" y="24508"/>
                </a:cubicBezTo>
                <a:cubicBezTo>
                  <a:pt x="522743" y="38044"/>
                  <a:pt x="511771" y="49016"/>
                  <a:pt x="498235" y="49016"/>
                </a:cubicBezTo>
                <a:cubicBezTo>
                  <a:pt x="484699" y="49016"/>
                  <a:pt x="473727" y="38044"/>
                  <a:pt x="473727" y="24508"/>
                </a:cubicBezTo>
                <a:cubicBezTo>
                  <a:pt x="473727" y="10973"/>
                  <a:pt x="484699" y="0"/>
                  <a:pt x="498235" y="0"/>
                </a:cubicBezTo>
                <a:close/>
                <a:moveTo>
                  <a:pt x="379803" y="0"/>
                </a:moveTo>
                <a:cubicBezTo>
                  <a:pt x="393339" y="0"/>
                  <a:pt x="404311" y="10973"/>
                  <a:pt x="404311" y="24508"/>
                </a:cubicBezTo>
                <a:cubicBezTo>
                  <a:pt x="404311" y="38044"/>
                  <a:pt x="393339" y="49016"/>
                  <a:pt x="379803" y="49016"/>
                </a:cubicBezTo>
                <a:cubicBezTo>
                  <a:pt x="366268" y="49016"/>
                  <a:pt x="355295" y="38044"/>
                  <a:pt x="355295" y="24508"/>
                </a:cubicBezTo>
                <a:cubicBezTo>
                  <a:pt x="355295" y="10973"/>
                  <a:pt x="366268" y="0"/>
                  <a:pt x="379803" y="0"/>
                </a:cubicBezTo>
                <a:close/>
                <a:moveTo>
                  <a:pt x="261372" y="0"/>
                </a:moveTo>
                <a:cubicBezTo>
                  <a:pt x="274907" y="0"/>
                  <a:pt x="285880" y="10973"/>
                  <a:pt x="285880" y="24508"/>
                </a:cubicBezTo>
                <a:cubicBezTo>
                  <a:pt x="285880" y="38044"/>
                  <a:pt x="274907" y="49016"/>
                  <a:pt x="261372" y="49016"/>
                </a:cubicBezTo>
                <a:cubicBezTo>
                  <a:pt x="247836" y="49016"/>
                  <a:pt x="236863" y="38044"/>
                  <a:pt x="236863" y="24508"/>
                </a:cubicBezTo>
                <a:cubicBezTo>
                  <a:pt x="236863" y="10973"/>
                  <a:pt x="247836" y="0"/>
                  <a:pt x="261372" y="0"/>
                </a:cubicBezTo>
                <a:close/>
                <a:moveTo>
                  <a:pt x="142940" y="0"/>
                </a:moveTo>
                <a:cubicBezTo>
                  <a:pt x="156475" y="0"/>
                  <a:pt x="167448" y="10973"/>
                  <a:pt x="167448" y="24508"/>
                </a:cubicBezTo>
                <a:cubicBezTo>
                  <a:pt x="167448" y="38044"/>
                  <a:pt x="156475" y="49016"/>
                  <a:pt x="142940" y="49016"/>
                </a:cubicBezTo>
                <a:cubicBezTo>
                  <a:pt x="129404" y="49016"/>
                  <a:pt x="118432" y="38044"/>
                  <a:pt x="118432" y="24508"/>
                </a:cubicBezTo>
                <a:cubicBezTo>
                  <a:pt x="118432" y="10973"/>
                  <a:pt x="129404" y="0"/>
                  <a:pt x="142940" y="0"/>
                </a:cubicBezTo>
                <a:close/>
                <a:moveTo>
                  <a:pt x="24508" y="0"/>
                </a:moveTo>
                <a:cubicBezTo>
                  <a:pt x="38044" y="0"/>
                  <a:pt x="49016" y="10973"/>
                  <a:pt x="49016" y="24508"/>
                </a:cubicBezTo>
                <a:cubicBezTo>
                  <a:pt x="49016" y="38044"/>
                  <a:pt x="38044" y="49016"/>
                  <a:pt x="24508" y="49016"/>
                </a:cubicBezTo>
                <a:cubicBezTo>
                  <a:pt x="10972" y="49016"/>
                  <a:pt x="0" y="38044"/>
                  <a:pt x="0" y="24508"/>
                </a:cubicBezTo>
                <a:cubicBezTo>
                  <a:pt x="0" y="10973"/>
                  <a:pt x="10972" y="0"/>
                  <a:pt x="2450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3" name="任意多边形: 形状 11"/>
          <p:cNvSpPr/>
          <p:nvPr userDrawn="1">
            <p:custDataLst>
              <p:tags r:id="rId17"/>
            </p:custDataLst>
          </p:nvPr>
        </p:nvSpPr>
        <p:spPr>
          <a:xfrm flipH="1" flipV="1">
            <a:off x="10227310" y="0"/>
            <a:ext cx="1964690" cy="1964690"/>
          </a:xfrm>
          <a:custGeom>
            <a:avLst/>
            <a:gdLst>
              <a:gd name="connsiteX0" fmla="*/ 0 w 1407886"/>
              <a:gd name="connsiteY0" fmla="*/ 0 h 1407886"/>
              <a:gd name="connsiteX1" fmla="*/ 1407886 w 1407886"/>
              <a:gd name="connsiteY1" fmla="*/ 1407886 h 1407886"/>
              <a:gd name="connsiteX2" fmla="*/ 1128871 w 1407886"/>
              <a:gd name="connsiteY2" fmla="*/ 1407886 h 1407886"/>
              <a:gd name="connsiteX3" fmla="*/ 0 w 1407886"/>
              <a:gd name="connsiteY3" fmla="*/ 279015 h 14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1407886">
                <a:moveTo>
                  <a:pt x="0" y="0"/>
                </a:moveTo>
                <a:cubicBezTo>
                  <a:pt x="777554" y="0"/>
                  <a:pt x="1407886" y="630332"/>
                  <a:pt x="1407886" y="1407886"/>
                </a:cubicBezTo>
                <a:lnTo>
                  <a:pt x="1128871" y="1407886"/>
                </a:lnTo>
                <a:cubicBezTo>
                  <a:pt x="1128871" y="784428"/>
                  <a:pt x="623458" y="279015"/>
                  <a:pt x="0" y="27901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156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4" name="任意多边形: 形状 10"/>
          <p:cNvSpPr/>
          <p:nvPr userDrawn="1">
            <p:custDataLst>
              <p:tags r:id="rId18"/>
            </p:custDataLst>
          </p:nvPr>
        </p:nvSpPr>
        <p:spPr>
          <a:xfrm flipH="1" flipV="1">
            <a:off x="6634480" y="0"/>
            <a:ext cx="5557520" cy="5568950"/>
          </a:xfrm>
          <a:custGeom>
            <a:avLst/>
            <a:gdLst>
              <a:gd name="connsiteX0" fmla="*/ 0 w 3976914"/>
              <a:gd name="connsiteY0" fmla="*/ 0 h 3984625"/>
              <a:gd name="connsiteX1" fmla="*/ 3976914 w 3976914"/>
              <a:gd name="connsiteY1" fmla="*/ 3976914 h 3984625"/>
              <a:gd name="connsiteX2" fmla="*/ 3976719 w 3976914"/>
              <a:gd name="connsiteY2" fmla="*/ 3984625 h 3984625"/>
              <a:gd name="connsiteX3" fmla="*/ 2582139 w 3976914"/>
              <a:gd name="connsiteY3" fmla="*/ 3984625 h 3984625"/>
              <a:gd name="connsiteX4" fmla="*/ 2582528 w 3976914"/>
              <a:gd name="connsiteY4" fmla="*/ 3976914 h 3984625"/>
              <a:gd name="connsiteX5" fmla="*/ 0 w 3976914"/>
              <a:gd name="connsiteY5" fmla="*/ 1394386 h 398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6914" h="3984625">
                <a:moveTo>
                  <a:pt x="0" y="0"/>
                </a:moveTo>
                <a:cubicBezTo>
                  <a:pt x="2196389" y="0"/>
                  <a:pt x="3976914" y="1780525"/>
                  <a:pt x="3976914" y="3976914"/>
                </a:cubicBezTo>
                <a:lnTo>
                  <a:pt x="3976719" y="3984625"/>
                </a:lnTo>
                <a:lnTo>
                  <a:pt x="2582139" y="3984625"/>
                </a:lnTo>
                <a:lnTo>
                  <a:pt x="2582528" y="3976914"/>
                </a:lnTo>
                <a:cubicBezTo>
                  <a:pt x="2582528" y="2550623"/>
                  <a:pt x="1426291" y="1394386"/>
                  <a:pt x="0" y="139438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dirty="0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5000">
                <a:schemeClr val="bg1"/>
              </a:gs>
              <a:gs pos="100000">
                <a:schemeClr val="bg2">
                  <a:lumMod val="90000"/>
                </a:schemeClr>
              </a:gs>
              <a:gs pos="76000">
                <a:schemeClr val="bg2"/>
              </a:gs>
            </a:gsLst>
            <a:lin ang="768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17" name="图片 16"/>
          <p:cNvPicPr/>
          <p:nvPr userDrawn="1">
            <p:custDataLst>
              <p:tags r:id="rId3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4037965" cy="4037965"/>
          </a:xfrm>
          <a:custGeom>
            <a:avLst/>
            <a:gdLst>
              <a:gd name="connsiteX0" fmla="*/ 0 w 4723034"/>
              <a:gd name="connsiteY0" fmla="*/ 0 h 4723035"/>
              <a:gd name="connsiteX1" fmla="*/ 2361517 w 4723034"/>
              <a:gd name="connsiteY1" fmla="*/ 0 h 4723035"/>
              <a:gd name="connsiteX2" fmla="*/ 4723034 w 4723034"/>
              <a:gd name="connsiteY2" fmla="*/ 2361518 h 4723035"/>
              <a:gd name="connsiteX3" fmla="*/ 4723034 w 4723034"/>
              <a:gd name="connsiteY3" fmla="*/ 4723035 h 4723035"/>
              <a:gd name="connsiteX4" fmla="*/ 0 w 4723034"/>
              <a:gd name="connsiteY4" fmla="*/ 0 h 472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3034" h="4723035">
                <a:moveTo>
                  <a:pt x="0" y="0"/>
                </a:moveTo>
                <a:lnTo>
                  <a:pt x="2361517" y="0"/>
                </a:lnTo>
                <a:cubicBezTo>
                  <a:pt x="2361517" y="1304230"/>
                  <a:pt x="3418804" y="2361518"/>
                  <a:pt x="4723034" y="2361518"/>
                </a:cubicBezTo>
                <a:lnTo>
                  <a:pt x="4723034" y="4723035"/>
                </a:lnTo>
                <a:cubicBezTo>
                  <a:pt x="2114574" y="4723035"/>
                  <a:pt x="0" y="2608460"/>
                  <a:pt x="0" y="0"/>
                </a:cubicBezTo>
                <a:close/>
              </a:path>
            </a:pathLst>
          </a:custGeom>
        </p:spPr>
      </p:pic>
      <p:sp>
        <p:nvSpPr>
          <p:cNvPr id="4" name="任意多边形: 形状 10"/>
          <p:cNvSpPr/>
          <p:nvPr userDrawn="1">
            <p:custDataLst>
              <p:tags r:id="rId5"/>
            </p:custDataLst>
          </p:nvPr>
        </p:nvSpPr>
        <p:spPr>
          <a:xfrm flipV="1">
            <a:off x="0" y="0"/>
            <a:ext cx="4591685" cy="4591685"/>
          </a:xfrm>
          <a:custGeom>
            <a:avLst/>
            <a:gdLst>
              <a:gd name="connsiteX0" fmla="*/ 0 w 3976914"/>
              <a:gd name="connsiteY0" fmla="*/ 0 h 3984625"/>
              <a:gd name="connsiteX1" fmla="*/ 3976914 w 3976914"/>
              <a:gd name="connsiteY1" fmla="*/ 3976914 h 3984625"/>
              <a:gd name="connsiteX2" fmla="*/ 3976719 w 3976914"/>
              <a:gd name="connsiteY2" fmla="*/ 3984625 h 3984625"/>
              <a:gd name="connsiteX3" fmla="*/ 2582139 w 3976914"/>
              <a:gd name="connsiteY3" fmla="*/ 3984625 h 3984625"/>
              <a:gd name="connsiteX4" fmla="*/ 2582528 w 3976914"/>
              <a:gd name="connsiteY4" fmla="*/ 3976914 h 3984625"/>
              <a:gd name="connsiteX5" fmla="*/ 0 w 3976914"/>
              <a:gd name="connsiteY5" fmla="*/ 1394386 h 398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6914" h="3984625">
                <a:moveTo>
                  <a:pt x="0" y="0"/>
                </a:moveTo>
                <a:cubicBezTo>
                  <a:pt x="2196389" y="0"/>
                  <a:pt x="3976914" y="1780525"/>
                  <a:pt x="3976914" y="3976914"/>
                </a:cubicBezTo>
                <a:lnTo>
                  <a:pt x="3976719" y="3984625"/>
                </a:lnTo>
                <a:lnTo>
                  <a:pt x="2582139" y="3984625"/>
                </a:lnTo>
                <a:lnTo>
                  <a:pt x="2582528" y="3976914"/>
                </a:lnTo>
                <a:cubicBezTo>
                  <a:pt x="2582528" y="2550623"/>
                  <a:pt x="1426291" y="1394386"/>
                  <a:pt x="0" y="1394386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65000"/>
                </a:schemeClr>
              </a:gs>
            </a:gsLst>
            <a:lin ang="372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dirty="0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任意多边形: 形状 13"/>
          <p:cNvSpPr/>
          <p:nvPr userDrawn="1">
            <p:custDataLst>
              <p:tags r:id="rId6"/>
            </p:custDataLst>
          </p:nvPr>
        </p:nvSpPr>
        <p:spPr>
          <a:xfrm flipH="1">
            <a:off x="672465" y="5386070"/>
            <a:ext cx="4883150" cy="1471930"/>
          </a:xfrm>
          <a:custGeom>
            <a:avLst/>
            <a:gdLst>
              <a:gd name="connsiteX0" fmla="*/ 2179079 w 4341841"/>
              <a:gd name="connsiteY0" fmla="*/ 0 h 1309020"/>
              <a:gd name="connsiteX1" fmla="*/ 4226329 w 4341841"/>
              <a:gd name="connsiteY1" fmla="*/ 1088515 h 1309020"/>
              <a:gd name="connsiteX2" fmla="*/ 4341841 w 4341841"/>
              <a:gd name="connsiteY2" fmla="*/ 1278653 h 1309020"/>
              <a:gd name="connsiteX3" fmla="*/ 4341841 w 4341841"/>
              <a:gd name="connsiteY3" fmla="*/ 1309020 h 1309020"/>
              <a:gd name="connsiteX4" fmla="*/ 0 w 4341841"/>
              <a:gd name="connsiteY4" fmla="*/ 1309020 h 1309020"/>
              <a:gd name="connsiteX5" fmla="*/ 8163 w 4341841"/>
              <a:gd name="connsiteY5" fmla="*/ 1292076 h 1309020"/>
              <a:gd name="connsiteX6" fmla="*/ 2179079 w 4341841"/>
              <a:gd name="connsiteY6" fmla="*/ 0 h 13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1841" h="1309020">
                <a:moveTo>
                  <a:pt x="2179079" y="0"/>
                </a:moveTo>
                <a:cubicBezTo>
                  <a:pt x="3031288" y="0"/>
                  <a:pt x="3782650" y="431783"/>
                  <a:pt x="4226329" y="1088515"/>
                </a:cubicBezTo>
                <a:lnTo>
                  <a:pt x="4341841" y="1278653"/>
                </a:lnTo>
                <a:lnTo>
                  <a:pt x="4341841" y="1309020"/>
                </a:lnTo>
                <a:lnTo>
                  <a:pt x="0" y="1309020"/>
                </a:lnTo>
                <a:lnTo>
                  <a:pt x="8163" y="1292076"/>
                </a:lnTo>
                <a:cubicBezTo>
                  <a:pt x="426245" y="522458"/>
                  <a:pt x="1241649" y="0"/>
                  <a:pt x="2179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任意多边形: 形状 12"/>
          <p:cNvSpPr/>
          <p:nvPr userDrawn="1">
            <p:custDataLst>
              <p:tags r:id="rId7"/>
            </p:custDataLst>
          </p:nvPr>
        </p:nvSpPr>
        <p:spPr>
          <a:xfrm flipH="1">
            <a:off x="10527665" y="5194300"/>
            <a:ext cx="1663700" cy="16637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6385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6386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16387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 idx="16388" hasCustomPrompt="1"/>
            <p:custDataLst>
              <p:tags r:id="rId11"/>
            </p:custDataLst>
          </p:nvPr>
        </p:nvSpPr>
        <p:spPr>
          <a:xfrm>
            <a:off x="4775200" y="3343910"/>
            <a:ext cx="6352117" cy="15240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tx1"/>
                </a:solidFill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r>
              <a:rPr lang="zh-CN" altLang="en-US" dirty="0">
                <a:latin typeface="MiSans Medium" panose="00000600000000000000" charset="-122"/>
                <a:ea typeface="MiSans Medium" panose="00000600000000000000" charset="-122"/>
              </a:rPr>
              <a:t>单击此处添加章节标题</a:t>
            </a:r>
            <a:endParaRPr lang="zh-CN" altLang="en-US" dirty="0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6389" hasCustomPrompt="1"/>
            <p:custDataLst>
              <p:tags r:id="rId12"/>
            </p:custDataLst>
          </p:nvPr>
        </p:nvSpPr>
        <p:spPr>
          <a:xfrm>
            <a:off x="9319895" y="1501775"/>
            <a:ext cx="1807210" cy="1563370"/>
          </a:xfrm>
        </p:spPr>
        <p:txBody>
          <a:bodyPr vert="horz" wrap="none" lIns="0" tIns="0" rIns="0" bIns="0" anchor="ctr" anchorCtr="0">
            <a:noAutofit/>
          </a:bodyPr>
          <a:lstStyle>
            <a:lvl1pPr marL="0" indent="0" algn="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9600" b="0" spc="0">
                <a:solidFill>
                  <a:schemeClr val="accent1"/>
                </a:solidFill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pPr lvl="0"/>
            <a:r>
              <a:rPr lang="zh-CN" altLang="en-US" dirty="0">
                <a:latin typeface="MiSans Normal" panose="00000500000000000000" charset="-122"/>
                <a:ea typeface="MiSans Normal" panose="00000500000000000000" charset="-122"/>
              </a:rPr>
              <a:t>01</a:t>
            </a:r>
            <a:endParaRPr lang="zh-CN" altLang="en-US" dirty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cxnSp>
        <p:nvCxnSpPr>
          <p:cNvPr id="3" name="直接连接符 2"/>
          <p:cNvCxnSpPr/>
          <p:nvPr userDrawn="1"/>
        </p:nvCxnSpPr>
        <p:spPr>
          <a:xfrm flipH="1">
            <a:off x="6347037" y="3054350"/>
            <a:ext cx="4780280" cy="0"/>
          </a:xfrm>
          <a:prstGeom prst="line">
            <a:avLst/>
          </a:prstGeom>
          <a:ln w="12700"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cxnSp>
      <p:grpSp>
        <p:nvGrpSpPr>
          <p:cNvPr id="5" name="组合 4"/>
          <p:cNvGrpSpPr/>
          <p:nvPr userDrawn="1"/>
        </p:nvGrpSpPr>
        <p:grpSpPr>
          <a:xfrm>
            <a:off x="2495550" y="4695825"/>
            <a:ext cx="1972310" cy="1118235"/>
            <a:chOff x="3930" y="7395"/>
            <a:chExt cx="3106" cy="1761"/>
          </a:xfrm>
        </p:grpSpPr>
        <p:sp>
          <p:nvSpPr>
            <p:cNvPr id="19" name="任意多边形: 形状 14"/>
            <p:cNvSpPr/>
            <p:nvPr userDrawn="1">
              <p:custDataLst>
                <p:tags r:id="rId13"/>
              </p:custDataLst>
            </p:nvPr>
          </p:nvSpPr>
          <p:spPr>
            <a:xfrm flipH="1">
              <a:off x="3930" y="7395"/>
              <a:ext cx="3107" cy="785"/>
            </a:xfrm>
            <a:custGeom>
              <a:avLst/>
              <a:gdLst>
                <a:gd name="connsiteX0" fmla="*/ 1084022 w 1108530"/>
                <a:gd name="connsiteY0" fmla="*/ 230923 h 279939"/>
                <a:gd name="connsiteX1" fmla="*/ 1108530 w 1108530"/>
                <a:gd name="connsiteY1" fmla="*/ 255431 h 279939"/>
                <a:gd name="connsiteX2" fmla="*/ 1084022 w 1108530"/>
                <a:gd name="connsiteY2" fmla="*/ 279939 h 279939"/>
                <a:gd name="connsiteX3" fmla="*/ 1059514 w 1108530"/>
                <a:gd name="connsiteY3" fmla="*/ 255431 h 279939"/>
                <a:gd name="connsiteX4" fmla="*/ 1084022 w 1108530"/>
                <a:gd name="connsiteY4" fmla="*/ 230923 h 279939"/>
                <a:gd name="connsiteX5" fmla="*/ 965591 w 1108530"/>
                <a:gd name="connsiteY5" fmla="*/ 230923 h 279939"/>
                <a:gd name="connsiteX6" fmla="*/ 990099 w 1108530"/>
                <a:gd name="connsiteY6" fmla="*/ 255431 h 279939"/>
                <a:gd name="connsiteX7" fmla="*/ 965591 w 1108530"/>
                <a:gd name="connsiteY7" fmla="*/ 279939 h 279939"/>
                <a:gd name="connsiteX8" fmla="*/ 941082 w 1108530"/>
                <a:gd name="connsiteY8" fmla="*/ 255431 h 279939"/>
                <a:gd name="connsiteX9" fmla="*/ 965591 w 1108530"/>
                <a:gd name="connsiteY9" fmla="*/ 230923 h 279939"/>
                <a:gd name="connsiteX10" fmla="*/ 847159 w 1108530"/>
                <a:gd name="connsiteY10" fmla="*/ 230923 h 279939"/>
                <a:gd name="connsiteX11" fmla="*/ 871667 w 1108530"/>
                <a:gd name="connsiteY11" fmla="*/ 255431 h 279939"/>
                <a:gd name="connsiteX12" fmla="*/ 847159 w 1108530"/>
                <a:gd name="connsiteY12" fmla="*/ 279939 h 279939"/>
                <a:gd name="connsiteX13" fmla="*/ 822651 w 1108530"/>
                <a:gd name="connsiteY13" fmla="*/ 255431 h 279939"/>
                <a:gd name="connsiteX14" fmla="*/ 847159 w 1108530"/>
                <a:gd name="connsiteY14" fmla="*/ 230923 h 279939"/>
                <a:gd name="connsiteX15" fmla="*/ 728727 w 1108530"/>
                <a:gd name="connsiteY15" fmla="*/ 230923 h 279939"/>
                <a:gd name="connsiteX16" fmla="*/ 753235 w 1108530"/>
                <a:gd name="connsiteY16" fmla="*/ 255431 h 279939"/>
                <a:gd name="connsiteX17" fmla="*/ 728727 w 1108530"/>
                <a:gd name="connsiteY17" fmla="*/ 279939 h 279939"/>
                <a:gd name="connsiteX18" fmla="*/ 704219 w 1108530"/>
                <a:gd name="connsiteY18" fmla="*/ 255431 h 279939"/>
                <a:gd name="connsiteX19" fmla="*/ 728727 w 1108530"/>
                <a:gd name="connsiteY19" fmla="*/ 230923 h 279939"/>
                <a:gd name="connsiteX20" fmla="*/ 610295 w 1108530"/>
                <a:gd name="connsiteY20" fmla="*/ 230923 h 279939"/>
                <a:gd name="connsiteX21" fmla="*/ 634803 w 1108530"/>
                <a:gd name="connsiteY21" fmla="*/ 255431 h 279939"/>
                <a:gd name="connsiteX22" fmla="*/ 610295 w 1108530"/>
                <a:gd name="connsiteY22" fmla="*/ 279939 h 279939"/>
                <a:gd name="connsiteX23" fmla="*/ 585787 w 1108530"/>
                <a:gd name="connsiteY23" fmla="*/ 255431 h 279939"/>
                <a:gd name="connsiteX24" fmla="*/ 610295 w 1108530"/>
                <a:gd name="connsiteY24" fmla="*/ 230923 h 279939"/>
                <a:gd name="connsiteX25" fmla="*/ 498235 w 1108530"/>
                <a:gd name="connsiteY25" fmla="*/ 230923 h 279939"/>
                <a:gd name="connsiteX26" fmla="*/ 522743 w 1108530"/>
                <a:gd name="connsiteY26" fmla="*/ 255431 h 279939"/>
                <a:gd name="connsiteX27" fmla="*/ 498235 w 1108530"/>
                <a:gd name="connsiteY27" fmla="*/ 279939 h 279939"/>
                <a:gd name="connsiteX28" fmla="*/ 473727 w 1108530"/>
                <a:gd name="connsiteY28" fmla="*/ 255431 h 279939"/>
                <a:gd name="connsiteX29" fmla="*/ 498235 w 1108530"/>
                <a:gd name="connsiteY29" fmla="*/ 230923 h 279939"/>
                <a:gd name="connsiteX30" fmla="*/ 379803 w 1108530"/>
                <a:gd name="connsiteY30" fmla="*/ 230923 h 279939"/>
                <a:gd name="connsiteX31" fmla="*/ 404311 w 1108530"/>
                <a:gd name="connsiteY31" fmla="*/ 255431 h 279939"/>
                <a:gd name="connsiteX32" fmla="*/ 379803 w 1108530"/>
                <a:gd name="connsiteY32" fmla="*/ 279939 h 279939"/>
                <a:gd name="connsiteX33" fmla="*/ 355295 w 1108530"/>
                <a:gd name="connsiteY33" fmla="*/ 255431 h 279939"/>
                <a:gd name="connsiteX34" fmla="*/ 379803 w 1108530"/>
                <a:gd name="connsiteY34" fmla="*/ 230923 h 279939"/>
                <a:gd name="connsiteX35" fmla="*/ 261372 w 1108530"/>
                <a:gd name="connsiteY35" fmla="*/ 230923 h 279939"/>
                <a:gd name="connsiteX36" fmla="*/ 285880 w 1108530"/>
                <a:gd name="connsiteY36" fmla="*/ 255431 h 279939"/>
                <a:gd name="connsiteX37" fmla="*/ 261372 w 1108530"/>
                <a:gd name="connsiteY37" fmla="*/ 279939 h 279939"/>
                <a:gd name="connsiteX38" fmla="*/ 236863 w 1108530"/>
                <a:gd name="connsiteY38" fmla="*/ 255431 h 279939"/>
                <a:gd name="connsiteX39" fmla="*/ 261372 w 1108530"/>
                <a:gd name="connsiteY39" fmla="*/ 230923 h 279939"/>
                <a:gd name="connsiteX40" fmla="*/ 142940 w 1108530"/>
                <a:gd name="connsiteY40" fmla="*/ 230923 h 279939"/>
                <a:gd name="connsiteX41" fmla="*/ 167448 w 1108530"/>
                <a:gd name="connsiteY41" fmla="*/ 255431 h 279939"/>
                <a:gd name="connsiteX42" fmla="*/ 142940 w 1108530"/>
                <a:gd name="connsiteY42" fmla="*/ 279939 h 279939"/>
                <a:gd name="connsiteX43" fmla="*/ 118432 w 1108530"/>
                <a:gd name="connsiteY43" fmla="*/ 255431 h 279939"/>
                <a:gd name="connsiteX44" fmla="*/ 142940 w 1108530"/>
                <a:gd name="connsiteY44" fmla="*/ 230923 h 279939"/>
                <a:gd name="connsiteX45" fmla="*/ 24508 w 1108530"/>
                <a:gd name="connsiteY45" fmla="*/ 230923 h 279939"/>
                <a:gd name="connsiteX46" fmla="*/ 49016 w 1108530"/>
                <a:gd name="connsiteY46" fmla="*/ 255431 h 279939"/>
                <a:gd name="connsiteX47" fmla="*/ 24508 w 1108530"/>
                <a:gd name="connsiteY47" fmla="*/ 279939 h 279939"/>
                <a:gd name="connsiteX48" fmla="*/ 0 w 1108530"/>
                <a:gd name="connsiteY48" fmla="*/ 255431 h 279939"/>
                <a:gd name="connsiteX49" fmla="*/ 24508 w 1108530"/>
                <a:gd name="connsiteY49" fmla="*/ 230923 h 279939"/>
                <a:gd name="connsiteX50" fmla="*/ 1084022 w 1108530"/>
                <a:gd name="connsiteY50" fmla="*/ 115462 h 279939"/>
                <a:gd name="connsiteX51" fmla="*/ 1108530 w 1108530"/>
                <a:gd name="connsiteY51" fmla="*/ 139970 h 279939"/>
                <a:gd name="connsiteX52" fmla="*/ 1084022 w 1108530"/>
                <a:gd name="connsiteY52" fmla="*/ 164478 h 279939"/>
                <a:gd name="connsiteX53" fmla="*/ 1059514 w 1108530"/>
                <a:gd name="connsiteY53" fmla="*/ 139970 h 279939"/>
                <a:gd name="connsiteX54" fmla="*/ 1084022 w 1108530"/>
                <a:gd name="connsiteY54" fmla="*/ 115462 h 279939"/>
                <a:gd name="connsiteX55" fmla="*/ 965591 w 1108530"/>
                <a:gd name="connsiteY55" fmla="*/ 115462 h 279939"/>
                <a:gd name="connsiteX56" fmla="*/ 990099 w 1108530"/>
                <a:gd name="connsiteY56" fmla="*/ 139970 h 279939"/>
                <a:gd name="connsiteX57" fmla="*/ 965591 w 1108530"/>
                <a:gd name="connsiteY57" fmla="*/ 164478 h 279939"/>
                <a:gd name="connsiteX58" fmla="*/ 941082 w 1108530"/>
                <a:gd name="connsiteY58" fmla="*/ 139970 h 279939"/>
                <a:gd name="connsiteX59" fmla="*/ 965591 w 1108530"/>
                <a:gd name="connsiteY59" fmla="*/ 115462 h 279939"/>
                <a:gd name="connsiteX60" fmla="*/ 847159 w 1108530"/>
                <a:gd name="connsiteY60" fmla="*/ 115462 h 279939"/>
                <a:gd name="connsiteX61" fmla="*/ 871667 w 1108530"/>
                <a:gd name="connsiteY61" fmla="*/ 139970 h 279939"/>
                <a:gd name="connsiteX62" fmla="*/ 847159 w 1108530"/>
                <a:gd name="connsiteY62" fmla="*/ 164478 h 279939"/>
                <a:gd name="connsiteX63" fmla="*/ 822651 w 1108530"/>
                <a:gd name="connsiteY63" fmla="*/ 139970 h 279939"/>
                <a:gd name="connsiteX64" fmla="*/ 847159 w 1108530"/>
                <a:gd name="connsiteY64" fmla="*/ 115462 h 279939"/>
                <a:gd name="connsiteX65" fmla="*/ 728727 w 1108530"/>
                <a:gd name="connsiteY65" fmla="*/ 115462 h 279939"/>
                <a:gd name="connsiteX66" fmla="*/ 753235 w 1108530"/>
                <a:gd name="connsiteY66" fmla="*/ 139970 h 279939"/>
                <a:gd name="connsiteX67" fmla="*/ 728727 w 1108530"/>
                <a:gd name="connsiteY67" fmla="*/ 164478 h 279939"/>
                <a:gd name="connsiteX68" fmla="*/ 704219 w 1108530"/>
                <a:gd name="connsiteY68" fmla="*/ 139970 h 279939"/>
                <a:gd name="connsiteX69" fmla="*/ 728727 w 1108530"/>
                <a:gd name="connsiteY69" fmla="*/ 115462 h 279939"/>
                <a:gd name="connsiteX70" fmla="*/ 610295 w 1108530"/>
                <a:gd name="connsiteY70" fmla="*/ 115462 h 279939"/>
                <a:gd name="connsiteX71" fmla="*/ 634803 w 1108530"/>
                <a:gd name="connsiteY71" fmla="*/ 139970 h 279939"/>
                <a:gd name="connsiteX72" fmla="*/ 610295 w 1108530"/>
                <a:gd name="connsiteY72" fmla="*/ 164478 h 279939"/>
                <a:gd name="connsiteX73" fmla="*/ 585787 w 1108530"/>
                <a:gd name="connsiteY73" fmla="*/ 139970 h 279939"/>
                <a:gd name="connsiteX74" fmla="*/ 610295 w 1108530"/>
                <a:gd name="connsiteY74" fmla="*/ 115462 h 279939"/>
                <a:gd name="connsiteX75" fmla="*/ 498235 w 1108530"/>
                <a:gd name="connsiteY75" fmla="*/ 115462 h 279939"/>
                <a:gd name="connsiteX76" fmla="*/ 522743 w 1108530"/>
                <a:gd name="connsiteY76" fmla="*/ 139970 h 279939"/>
                <a:gd name="connsiteX77" fmla="*/ 498235 w 1108530"/>
                <a:gd name="connsiteY77" fmla="*/ 164478 h 279939"/>
                <a:gd name="connsiteX78" fmla="*/ 473727 w 1108530"/>
                <a:gd name="connsiteY78" fmla="*/ 139970 h 279939"/>
                <a:gd name="connsiteX79" fmla="*/ 498235 w 1108530"/>
                <a:gd name="connsiteY79" fmla="*/ 115462 h 279939"/>
                <a:gd name="connsiteX80" fmla="*/ 379803 w 1108530"/>
                <a:gd name="connsiteY80" fmla="*/ 115462 h 279939"/>
                <a:gd name="connsiteX81" fmla="*/ 404311 w 1108530"/>
                <a:gd name="connsiteY81" fmla="*/ 139970 h 279939"/>
                <a:gd name="connsiteX82" fmla="*/ 379803 w 1108530"/>
                <a:gd name="connsiteY82" fmla="*/ 164478 h 279939"/>
                <a:gd name="connsiteX83" fmla="*/ 355295 w 1108530"/>
                <a:gd name="connsiteY83" fmla="*/ 139970 h 279939"/>
                <a:gd name="connsiteX84" fmla="*/ 379803 w 1108530"/>
                <a:gd name="connsiteY84" fmla="*/ 115462 h 279939"/>
                <a:gd name="connsiteX85" fmla="*/ 261372 w 1108530"/>
                <a:gd name="connsiteY85" fmla="*/ 115462 h 279939"/>
                <a:gd name="connsiteX86" fmla="*/ 285880 w 1108530"/>
                <a:gd name="connsiteY86" fmla="*/ 139970 h 279939"/>
                <a:gd name="connsiteX87" fmla="*/ 261372 w 1108530"/>
                <a:gd name="connsiteY87" fmla="*/ 164478 h 279939"/>
                <a:gd name="connsiteX88" fmla="*/ 236863 w 1108530"/>
                <a:gd name="connsiteY88" fmla="*/ 139970 h 279939"/>
                <a:gd name="connsiteX89" fmla="*/ 261372 w 1108530"/>
                <a:gd name="connsiteY89" fmla="*/ 115462 h 279939"/>
                <a:gd name="connsiteX90" fmla="*/ 142940 w 1108530"/>
                <a:gd name="connsiteY90" fmla="*/ 115462 h 279939"/>
                <a:gd name="connsiteX91" fmla="*/ 167448 w 1108530"/>
                <a:gd name="connsiteY91" fmla="*/ 139970 h 279939"/>
                <a:gd name="connsiteX92" fmla="*/ 142940 w 1108530"/>
                <a:gd name="connsiteY92" fmla="*/ 164478 h 279939"/>
                <a:gd name="connsiteX93" fmla="*/ 118432 w 1108530"/>
                <a:gd name="connsiteY93" fmla="*/ 139970 h 279939"/>
                <a:gd name="connsiteX94" fmla="*/ 142940 w 1108530"/>
                <a:gd name="connsiteY94" fmla="*/ 115462 h 279939"/>
                <a:gd name="connsiteX95" fmla="*/ 24508 w 1108530"/>
                <a:gd name="connsiteY95" fmla="*/ 115462 h 279939"/>
                <a:gd name="connsiteX96" fmla="*/ 49016 w 1108530"/>
                <a:gd name="connsiteY96" fmla="*/ 139970 h 279939"/>
                <a:gd name="connsiteX97" fmla="*/ 24508 w 1108530"/>
                <a:gd name="connsiteY97" fmla="*/ 164478 h 279939"/>
                <a:gd name="connsiteX98" fmla="*/ 0 w 1108530"/>
                <a:gd name="connsiteY98" fmla="*/ 139970 h 279939"/>
                <a:gd name="connsiteX99" fmla="*/ 24508 w 1108530"/>
                <a:gd name="connsiteY99" fmla="*/ 115462 h 279939"/>
                <a:gd name="connsiteX100" fmla="*/ 1084022 w 1108530"/>
                <a:gd name="connsiteY100" fmla="*/ 0 h 279939"/>
                <a:gd name="connsiteX101" fmla="*/ 1108530 w 1108530"/>
                <a:gd name="connsiteY101" fmla="*/ 24508 h 279939"/>
                <a:gd name="connsiteX102" fmla="*/ 1084022 w 1108530"/>
                <a:gd name="connsiteY102" fmla="*/ 49016 h 279939"/>
                <a:gd name="connsiteX103" fmla="*/ 1059514 w 1108530"/>
                <a:gd name="connsiteY103" fmla="*/ 24508 h 279939"/>
                <a:gd name="connsiteX104" fmla="*/ 1084022 w 1108530"/>
                <a:gd name="connsiteY104" fmla="*/ 0 h 279939"/>
                <a:gd name="connsiteX105" fmla="*/ 965591 w 1108530"/>
                <a:gd name="connsiteY105" fmla="*/ 0 h 279939"/>
                <a:gd name="connsiteX106" fmla="*/ 990099 w 1108530"/>
                <a:gd name="connsiteY106" fmla="*/ 24508 h 279939"/>
                <a:gd name="connsiteX107" fmla="*/ 965591 w 1108530"/>
                <a:gd name="connsiteY107" fmla="*/ 49016 h 279939"/>
                <a:gd name="connsiteX108" fmla="*/ 941082 w 1108530"/>
                <a:gd name="connsiteY108" fmla="*/ 24508 h 279939"/>
                <a:gd name="connsiteX109" fmla="*/ 965591 w 1108530"/>
                <a:gd name="connsiteY109" fmla="*/ 0 h 279939"/>
                <a:gd name="connsiteX110" fmla="*/ 847159 w 1108530"/>
                <a:gd name="connsiteY110" fmla="*/ 0 h 279939"/>
                <a:gd name="connsiteX111" fmla="*/ 871667 w 1108530"/>
                <a:gd name="connsiteY111" fmla="*/ 24508 h 279939"/>
                <a:gd name="connsiteX112" fmla="*/ 847159 w 1108530"/>
                <a:gd name="connsiteY112" fmla="*/ 49016 h 279939"/>
                <a:gd name="connsiteX113" fmla="*/ 822651 w 1108530"/>
                <a:gd name="connsiteY113" fmla="*/ 24508 h 279939"/>
                <a:gd name="connsiteX114" fmla="*/ 847159 w 1108530"/>
                <a:gd name="connsiteY114" fmla="*/ 0 h 279939"/>
                <a:gd name="connsiteX115" fmla="*/ 728727 w 1108530"/>
                <a:gd name="connsiteY115" fmla="*/ 0 h 279939"/>
                <a:gd name="connsiteX116" fmla="*/ 753235 w 1108530"/>
                <a:gd name="connsiteY116" fmla="*/ 24508 h 279939"/>
                <a:gd name="connsiteX117" fmla="*/ 728727 w 1108530"/>
                <a:gd name="connsiteY117" fmla="*/ 49016 h 279939"/>
                <a:gd name="connsiteX118" fmla="*/ 704219 w 1108530"/>
                <a:gd name="connsiteY118" fmla="*/ 24508 h 279939"/>
                <a:gd name="connsiteX119" fmla="*/ 728727 w 1108530"/>
                <a:gd name="connsiteY119" fmla="*/ 0 h 279939"/>
                <a:gd name="connsiteX120" fmla="*/ 610295 w 1108530"/>
                <a:gd name="connsiteY120" fmla="*/ 0 h 279939"/>
                <a:gd name="connsiteX121" fmla="*/ 634803 w 1108530"/>
                <a:gd name="connsiteY121" fmla="*/ 24508 h 279939"/>
                <a:gd name="connsiteX122" fmla="*/ 610295 w 1108530"/>
                <a:gd name="connsiteY122" fmla="*/ 49016 h 279939"/>
                <a:gd name="connsiteX123" fmla="*/ 585787 w 1108530"/>
                <a:gd name="connsiteY123" fmla="*/ 24508 h 279939"/>
                <a:gd name="connsiteX124" fmla="*/ 610295 w 1108530"/>
                <a:gd name="connsiteY124" fmla="*/ 0 h 279939"/>
                <a:gd name="connsiteX125" fmla="*/ 498235 w 1108530"/>
                <a:gd name="connsiteY125" fmla="*/ 0 h 279939"/>
                <a:gd name="connsiteX126" fmla="*/ 522743 w 1108530"/>
                <a:gd name="connsiteY126" fmla="*/ 24508 h 279939"/>
                <a:gd name="connsiteX127" fmla="*/ 498235 w 1108530"/>
                <a:gd name="connsiteY127" fmla="*/ 49016 h 279939"/>
                <a:gd name="connsiteX128" fmla="*/ 473727 w 1108530"/>
                <a:gd name="connsiteY128" fmla="*/ 24508 h 279939"/>
                <a:gd name="connsiteX129" fmla="*/ 498235 w 1108530"/>
                <a:gd name="connsiteY129" fmla="*/ 0 h 279939"/>
                <a:gd name="connsiteX130" fmla="*/ 379803 w 1108530"/>
                <a:gd name="connsiteY130" fmla="*/ 0 h 279939"/>
                <a:gd name="connsiteX131" fmla="*/ 404311 w 1108530"/>
                <a:gd name="connsiteY131" fmla="*/ 24508 h 279939"/>
                <a:gd name="connsiteX132" fmla="*/ 379803 w 1108530"/>
                <a:gd name="connsiteY132" fmla="*/ 49016 h 279939"/>
                <a:gd name="connsiteX133" fmla="*/ 355295 w 1108530"/>
                <a:gd name="connsiteY133" fmla="*/ 24508 h 279939"/>
                <a:gd name="connsiteX134" fmla="*/ 379803 w 1108530"/>
                <a:gd name="connsiteY134" fmla="*/ 0 h 279939"/>
                <a:gd name="connsiteX135" fmla="*/ 261372 w 1108530"/>
                <a:gd name="connsiteY135" fmla="*/ 0 h 279939"/>
                <a:gd name="connsiteX136" fmla="*/ 285880 w 1108530"/>
                <a:gd name="connsiteY136" fmla="*/ 24508 h 279939"/>
                <a:gd name="connsiteX137" fmla="*/ 261372 w 1108530"/>
                <a:gd name="connsiteY137" fmla="*/ 49016 h 279939"/>
                <a:gd name="connsiteX138" fmla="*/ 236863 w 1108530"/>
                <a:gd name="connsiteY138" fmla="*/ 24508 h 279939"/>
                <a:gd name="connsiteX139" fmla="*/ 261372 w 1108530"/>
                <a:gd name="connsiteY139" fmla="*/ 0 h 279939"/>
                <a:gd name="connsiteX140" fmla="*/ 142940 w 1108530"/>
                <a:gd name="connsiteY140" fmla="*/ 0 h 279939"/>
                <a:gd name="connsiteX141" fmla="*/ 167448 w 1108530"/>
                <a:gd name="connsiteY141" fmla="*/ 24508 h 279939"/>
                <a:gd name="connsiteX142" fmla="*/ 142940 w 1108530"/>
                <a:gd name="connsiteY142" fmla="*/ 49016 h 279939"/>
                <a:gd name="connsiteX143" fmla="*/ 118432 w 1108530"/>
                <a:gd name="connsiteY143" fmla="*/ 24508 h 279939"/>
                <a:gd name="connsiteX144" fmla="*/ 142940 w 1108530"/>
                <a:gd name="connsiteY144" fmla="*/ 0 h 279939"/>
                <a:gd name="connsiteX145" fmla="*/ 24508 w 1108530"/>
                <a:gd name="connsiteY145" fmla="*/ 0 h 279939"/>
                <a:gd name="connsiteX146" fmla="*/ 49016 w 1108530"/>
                <a:gd name="connsiteY146" fmla="*/ 24508 h 279939"/>
                <a:gd name="connsiteX147" fmla="*/ 24508 w 1108530"/>
                <a:gd name="connsiteY147" fmla="*/ 49016 h 279939"/>
                <a:gd name="connsiteX148" fmla="*/ 0 w 1108530"/>
                <a:gd name="connsiteY148" fmla="*/ 24508 h 279939"/>
                <a:gd name="connsiteX149" fmla="*/ 24508 w 1108530"/>
                <a:gd name="connsiteY149" fmla="*/ 0 h 27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108530" h="279939">
                  <a:moveTo>
                    <a:pt x="1084022" y="230923"/>
                  </a:moveTo>
                  <a:cubicBezTo>
                    <a:pt x="1097558" y="230923"/>
                    <a:pt x="1108530" y="241895"/>
                    <a:pt x="1108530" y="255431"/>
                  </a:cubicBezTo>
                  <a:cubicBezTo>
                    <a:pt x="1108530" y="268967"/>
                    <a:pt x="1097558" y="279939"/>
                    <a:pt x="1084022" y="279939"/>
                  </a:cubicBezTo>
                  <a:cubicBezTo>
                    <a:pt x="1070486" y="279939"/>
                    <a:pt x="1059514" y="268967"/>
                    <a:pt x="1059514" y="255431"/>
                  </a:cubicBezTo>
                  <a:cubicBezTo>
                    <a:pt x="1059514" y="241895"/>
                    <a:pt x="1070486" y="230923"/>
                    <a:pt x="1084022" y="230923"/>
                  </a:cubicBezTo>
                  <a:close/>
                  <a:moveTo>
                    <a:pt x="965591" y="230923"/>
                  </a:moveTo>
                  <a:cubicBezTo>
                    <a:pt x="979126" y="230923"/>
                    <a:pt x="990099" y="241895"/>
                    <a:pt x="990099" y="255431"/>
                  </a:cubicBezTo>
                  <a:cubicBezTo>
                    <a:pt x="990099" y="268967"/>
                    <a:pt x="979126" y="279939"/>
                    <a:pt x="965591" y="279939"/>
                  </a:cubicBezTo>
                  <a:cubicBezTo>
                    <a:pt x="952055" y="279939"/>
                    <a:pt x="941082" y="268967"/>
                    <a:pt x="941082" y="255431"/>
                  </a:cubicBezTo>
                  <a:cubicBezTo>
                    <a:pt x="941082" y="241895"/>
                    <a:pt x="952055" y="230923"/>
                    <a:pt x="965591" y="230923"/>
                  </a:cubicBezTo>
                  <a:close/>
                  <a:moveTo>
                    <a:pt x="847159" y="230923"/>
                  </a:moveTo>
                  <a:cubicBezTo>
                    <a:pt x="860694" y="230923"/>
                    <a:pt x="871667" y="241895"/>
                    <a:pt x="871667" y="255431"/>
                  </a:cubicBezTo>
                  <a:cubicBezTo>
                    <a:pt x="871667" y="268967"/>
                    <a:pt x="860694" y="279939"/>
                    <a:pt x="847159" y="279939"/>
                  </a:cubicBezTo>
                  <a:cubicBezTo>
                    <a:pt x="833623" y="279939"/>
                    <a:pt x="822651" y="268967"/>
                    <a:pt x="822651" y="255431"/>
                  </a:cubicBezTo>
                  <a:cubicBezTo>
                    <a:pt x="822651" y="241895"/>
                    <a:pt x="833623" y="230923"/>
                    <a:pt x="847159" y="230923"/>
                  </a:cubicBezTo>
                  <a:close/>
                  <a:moveTo>
                    <a:pt x="728727" y="230923"/>
                  </a:moveTo>
                  <a:cubicBezTo>
                    <a:pt x="742263" y="230923"/>
                    <a:pt x="753235" y="241895"/>
                    <a:pt x="753235" y="255431"/>
                  </a:cubicBezTo>
                  <a:cubicBezTo>
                    <a:pt x="753235" y="268967"/>
                    <a:pt x="742263" y="279939"/>
                    <a:pt x="728727" y="279939"/>
                  </a:cubicBezTo>
                  <a:cubicBezTo>
                    <a:pt x="715191" y="279939"/>
                    <a:pt x="704219" y="268967"/>
                    <a:pt x="704219" y="255431"/>
                  </a:cubicBezTo>
                  <a:cubicBezTo>
                    <a:pt x="704219" y="241895"/>
                    <a:pt x="715191" y="230923"/>
                    <a:pt x="728727" y="230923"/>
                  </a:cubicBezTo>
                  <a:close/>
                  <a:moveTo>
                    <a:pt x="610295" y="230923"/>
                  </a:moveTo>
                  <a:cubicBezTo>
                    <a:pt x="623831" y="230923"/>
                    <a:pt x="634803" y="241895"/>
                    <a:pt x="634803" y="255431"/>
                  </a:cubicBezTo>
                  <a:cubicBezTo>
                    <a:pt x="634803" y="268967"/>
                    <a:pt x="623831" y="279939"/>
                    <a:pt x="610295" y="279939"/>
                  </a:cubicBezTo>
                  <a:cubicBezTo>
                    <a:pt x="596759" y="279939"/>
                    <a:pt x="585787" y="268967"/>
                    <a:pt x="585787" y="255431"/>
                  </a:cubicBezTo>
                  <a:cubicBezTo>
                    <a:pt x="585787" y="241895"/>
                    <a:pt x="596759" y="230923"/>
                    <a:pt x="610295" y="230923"/>
                  </a:cubicBezTo>
                  <a:close/>
                  <a:moveTo>
                    <a:pt x="498235" y="230923"/>
                  </a:moveTo>
                  <a:cubicBezTo>
                    <a:pt x="511771" y="230923"/>
                    <a:pt x="522743" y="241895"/>
                    <a:pt x="522743" y="255431"/>
                  </a:cubicBezTo>
                  <a:cubicBezTo>
                    <a:pt x="522743" y="268967"/>
                    <a:pt x="511771" y="279939"/>
                    <a:pt x="498235" y="279939"/>
                  </a:cubicBezTo>
                  <a:cubicBezTo>
                    <a:pt x="484699" y="279939"/>
                    <a:pt x="473727" y="268967"/>
                    <a:pt x="473727" y="255431"/>
                  </a:cubicBezTo>
                  <a:cubicBezTo>
                    <a:pt x="473727" y="241895"/>
                    <a:pt x="484699" y="230923"/>
                    <a:pt x="498235" y="230923"/>
                  </a:cubicBezTo>
                  <a:close/>
                  <a:moveTo>
                    <a:pt x="379803" y="230923"/>
                  </a:moveTo>
                  <a:cubicBezTo>
                    <a:pt x="393339" y="230923"/>
                    <a:pt x="404311" y="241895"/>
                    <a:pt x="404311" y="255431"/>
                  </a:cubicBezTo>
                  <a:cubicBezTo>
                    <a:pt x="404311" y="268967"/>
                    <a:pt x="393339" y="279939"/>
                    <a:pt x="379803" y="279939"/>
                  </a:cubicBezTo>
                  <a:cubicBezTo>
                    <a:pt x="366268" y="279939"/>
                    <a:pt x="355295" y="268967"/>
                    <a:pt x="355295" y="255431"/>
                  </a:cubicBezTo>
                  <a:cubicBezTo>
                    <a:pt x="355295" y="241895"/>
                    <a:pt x="366268" y="230923"/>
                    <a:pt x="379803" y="230923"/>
                  </a:cubicBezTo>
                  <a:close/>
                  <a:moveTo>
                    <a:pt x="261372" y="230923"/>
                  </a:moveTo>
                  <a:cubicBezTo>
                    <a:pt x="274907" y="230923"/>
                    <a:pt x="285880" y="241895"/>
                    <a:pt x="285880" y="255431"/>
                  </a:cubicBezTo>
                  <a:cubicBezTo>
                    <a:pt x="285880" y="268967"/>
                    <a:pt x="274907" y="279939"/>
                    <a:pt x="261372" y="279939"/>
                  </a:cubicBezTo>
                  <a:cubicBezTo>
                    <a:pt x="247836" y="279939"/>
                    <a:pt x="236863" y="268967"/>
                    <a:pt x="236863" y="255431"/>
                  </a:cubicBezTo>
                  <a:cubicBezTo>
                    <a:pt x="236863" y="241895"/>
                    <a:pt x="247836" y="230923"/>
                    <a:pt x="261372" y="230923"/>
                  </a:cubicBezTo>
                  <a:close/>
                  <a:moveTo>
                    <a:pt x="142940" y="230923"/>
                  </a:moveTo>
                  <a:cubicBezTo>
                    <a:pt x="156475" y="230923"/>
                    <a:pt x="167448" y="241895"/>
                    <a:pt x="167448" y="255431"/>
                  </a:cubicBezTo>
                  <a:cubicBezTo>
                    <a:pt x="167448" y="268967"/>
                    <a:pt x="156475" y="279939"/>
                    <a:pt x="142940" y="279939"/>
                  </a:cubicBezTo>
                  <a:cubicBezTo>
                    <a:pt x="129404" y="279939"/>
                    <a:pt x="118432" y="268967"/>
                    <a:pt x="118432" y="255431"/>
                  </a:cubicBezTo>
                  <a:cubicBezTo>
                    <a:pt x="118432" y="241895"/>
                    <a:pt x="129404" y="230923"/>
                    <a:pt x="142940" y="230923"/>
                  </a:cubicBezTo>
                  <a:close/>
                  <a:moveTo>
                    <a:pt x="24508" y="230923"/>
                  </a:moveTo>
                  <a:cubicBezTo>
                    <a:pt x="38044" y="230923"/>
                    <a:pt x="49016" y="241895"/>
                    <a:pt x="49016" y="255431"/>
                  </a:cubicBezTo>
                  <a:cubicBezTo>
                    <a:pt x="49016" y="268967"/>
                    <a:pt x="38044" y="279939"/>
                    <a:pt x="24508" y="279939"/>
                  </a:cubicBezTo>
                  <a:cubicBezTo>
                    <a:pt x="10972" y="279939"/>
                    <a:pt x="0" y="268967"/>
                    <a:pt x="0" y="255431"/>
                  </a:cubicBezTo>
                  <a:cubicBezTo>
                    <a:pt x="0" y="241895"/>
                    <a:pt x="10972" y="230923"/>
                    <a:pt x="24508" y="230923"/>
                  </a:cubicBezTo>
                  <a:close/>
                  <a:moveTo>
                    <a:pt x="1084022" y="115462"/>
                  </a:moveTo>
                  <a:cubicBezTo>
                    <a:pt x="1097558" y="115462"/>
                    <a:pt x="1108530" y="126434"/>
                    <a:pt x="1108530" y="139970"/>
                  </a:cubicBezTo>
                  <a:cubicBezTo>
                    <a:pt x="1108530" y="153505"/>
                    <a:pt x="1097558" y="164478"/>
                    <a:pt x="1084022" y="164478"/>
                  </a:cubicBezTo>
                  <a:cubicBezTo>
                    <a:pt x="1070486" y="164478"/>
                    <a:pt x="1059514" y="153505"/>
                    <a:pt x="1059514" y="139970"/>
                  </a:cubicBezTo>
                  <a:cubicBezTo>
                    <a:pt x="1059514" y="126434"/>
                    <a:pt x="1070486" y="115462"/>
                    <a:pt x="1084022" y="115462"/>
                  </a:cubicBezTo>
                  <a:close/>
                  <a:moveTo>
                    <a:pt x="965591" y="115462"/>
                  </a:moveTo>
                  <a:cubicBezTo>
                    <a:pt x="979126" y="115462"/>
                    <a:pt x="990099" y="126434"/>
                    <a:pt x="990099" y="139970"/>
                  </a:cubicBezTo>
                  <a:cubicBezTo>
                    <a:pt x="990099" y="153505"/>
                    <a:pt x="979126" y="164478"/>
                    <a:pt x="965591" y="164478"/>
                  </a:cubicBezTo>
                  <a:cubicBezTo>
                    <a:pt x="952055" y="164478"/>
                    <a:pt x="941082" y="153505"/>
                    <a:pt x="941082" y="139970"/>
                  </a:cubicBezTo>
                  <a:cubicBezTo>
                    <a:pt x="941082" y="126434"/>
                    <a:pt x="952055" y="115462"/>
                    <a:pt x="965591" y="115462"/>
                  </a:cubicBezTo>
                  <a:close/>
                  <a:moveTo>
                    <a:pt x="847159" y="115462"/>
                  </a:moveTo>
                  <a:cubicBezTo>
                    <a:pt x="860694" y="115462"/>
                    <a:pt x="871667" y="126434"/>
                    <a:pt x="871667" y="139970"/>
                  </a:cubicBezTo>
                  <a:cubicBezTo>
                    <a:pt x="871667" y="153505"/>
                    <a:pt x="860694" y="164478"/>
                    <a:pt x="847159" y="164478"/>
                  </a:cubicBezTo>
                  <a:cubicBezTo>
                    <a:pt x="833623" y="164478"/>
                    <a:pt x="822651" y="153505"/>
                    <a:pt x="822651" y="139970"/>
                  </a:cubicBezTo>
                  <a:cubicBezTo>
                    <a:pt x="822651" y="126434"/>
                    <a:pt x="833623" y="115462"/>
                    <a:pt x="847159" y="115462"/>
                  </a:cubicBezTo>
                  <a:close/>
                  <a:moveTo>
                    <a:pt x="728727" y="115462"/>
                  </a:moveTo>
                  <a:cubicBezTo>
                    <a:pt x="742263" y="115462"/>
                    <a:pt x="753235" y="126434"/>
                    <a:pt x="753235" y="139970"/>
                  </a:cubicBezTo>
                  <a:cubicBezTo>
                    <a:pt x="753235" y="153505"/>
                    <a:pt x="742263" y="164478"/>
                    <a:pt x="728727" y="164478"/>
                  </a:cubicBezTo>
                  <a:cubicBezTo>
                    <a:pt x="715191" y="164478"/>
                    <a:pt x="704219" y="153505"/>
                    <a:pt x="704219" y="139970"/>
                  </a:cubicBezTo>
                  <a:cubicBezTo>
                    <a:pt x="704219" y="126434"/>
                    <a:pt x="715191" y="115462"/>
                    <a:pt x="728727" y="115462"/>
                  </a:cubicBezTo>
                  <a:close/>
                  <a:moveTo>
                    <a:pt x="610295" y="115462"/>
                  </a:moveTo>
                  <a:cubicBezTo>
                    <a:pt x="623831" y="115462"/>
                    <a:pt x="634803" y="126434"/>
                    <a:pt x="634803" y="139970"/>
                  </a:cubicBezTo>
                  <a:cubicBezTo>
                    <a:pt x="634803" y="153505"/>
                    <a:pt x="623831" y="164478"/>
                    <a:pt x="610295" y="164478"/>
                  </a:cubicBezTo>
                  <a:cubicBezTo>
                    <a:pt x="596759" y="164478"/>
                    <a:pt x="585787" y="153505"/>
                    <a:pt x="585787" y="139970"/>
                  </a:cubicBezTo>
                  <a:cubicBezTo>
                    <a:pt x="585787" y="126434"/>
                    <a:pt x="596759" y="115462"/>
                    <a:pt x="610295" y="115462"/>
                  </a:cubicBezTo>
                  <a:close/>
                  <a:moveTo>
                    <a:pt x="498235" y="115462"/>
                  </a:moveTo>
                  <a:cubicBezTo>
                    <a:pt x="511771" y="115462"/>
                    <a:pt x="522743" y="126434"/>
                    <a:pt x="522743" y="139970"/>
                  </a:cubicBezTo>
                  <a:cubicBezTo>
                    <a:pt x="522743" y="153505"/>
                    <a:pt x="511771" y="164478"/>
                    <a:pt x="498235" y="164478"/>
                  </a:cubicBezTo>
                  <a:cubicBezTo>
                    <a:pt x="484699" y="164478"/>
                    <a:pt x="473727" y="153505"/>
                    <a:pt x="473727" y="139970"/>
                  </a:cubicBezTo>
                  <a:cubicBezTo>
                    <a:pt x="473727" y="126434"/>
                    <a:pt x="484699" y="115462"/>
                    <a:pt x="498235" y="115462"/>
                  </a:cubicBezTo>
                  <a:close/>
                  <a:moveTo>
                    <a:pt x="379803" y="115462"/>
                  </a:moveTo>
                  <a:cubicBezTo>
                    <a:pt x="393339" y="115462"/>
                    <a:pt x="404311" y="126434"/>
                    <a:pt x="404311" y="139970"/>
                  </a:cubicBezTo>
                  <a:cubicBezTo>
                    <a:pt x="404311" y="153505"/>
                    <a:pt x="393339" y="164478"/>
                    <a:pt x="379803" y="164478"/>
                  </a:cubicBezTo>
                  <a:cubicBezTo>
                    <a:pt x="366268" y="164478"/>
                    <a:pt x="355295" y="153505"/>
                    <a:pt x="355295" y="139970"/>
                  </a:cubicBezTo>
                  <a:cubicBezTo>
                    <a:pt x="355295" y="126434"/>
                    <a:pt x="366268" y="115462"/>
                    <a:pt x="379803" y="115462"/>
                  </a:cubicBezTo>
                  <a:close/>
                  <a:moveTo>
                    <a:pt x="261372" y="115462"/>
                  </a:moveTo>
                  <a:cubicBezTo>
                    <a:pt x="274907" y="115462"/>
                    <a:pt x="285880" y="126434"/>
                    <a:pt x="285880" y="139970"/>
                  </a:cubicBezTo>
                  <a:cubicBezTo>
                    <a:pt x="285880" y="153505"/>
                    <a:pt x="274907" y="164478"/>
                    <a:pt x="261372" y="164478"/>
                  </a:cubicBezTo>
                  <a:cubicBezTo>
                    <a:pt x="247836" y="164478"/>
                    <a:pt x="236863" y="153505"/>
                    <a:pt x="236863" y="139970"/>
                  </a:cubicBezTo>
                  <a:cubicBezTo>
                    <a:pt x="236863" y="126434"/>
                    <a:pt x="247836" y="115462"/>
                    <a:pt x="261372" y="115462"/>
                  </a:cubicBezTo>
                  <a:close/>
                  <a:moveTo>
                    <a:pt x="142940" y="115462"/>
                  </a:moveTo>
                  <a:cubicBezTo>
                    <a:pt x="156475" y="115462"/>
                    <a:pt x="167448" y="126434"/>
                    <a:pt x="167448" y="139970"/>
                  </a:cubicBezTo>
                  <a:cubicBezTo>
                    <a:pt x="167448" y="153505"/>
                    <a:pt x="156475" y="164478"/>
                    <a:pt x="142940" y="164478"/>
                  </a:cubicBezTo>
                  <a:cubicBezTo>
                    <a:pt x="129404" y="164478"/>
                    <a:pt x="118432" y="153505"/>
                    <a:pt x="118432" y="139970"/>
                  </a:cubicBezTo>
                  <a:cubicBezTo>
                    <a:pt x="118432" y="126434"/>
                    <a:pt x="129404" y="115462"/>
                    <a:pt x="142940" y="115462"/>
                  </a:cubicBezTo>
                  <a:close/>
                  <a:moveTo>
                    <a:pt x="24508" y="115462"/>
                  </a:moveTo>
                  <a:cubicBezTo>
                    <a:pt x="38044" y="115462"/>
                    <a:pt x="49016" y="126434"/>
                    <a:pt x="49016" y="139970"/>
                  </a:cubicBezTo>
                  <a:cubicBezTo>
                    <a:pt x="49016" y="153505"/>
                    <a:pt x="38044" y="164478"/>
                    <a:pt x="24508" y="164478"/>
                  </a:cubicBezTo>
                  <a:cubicBezTo>
                    <a:pt x="10972" y="164478"/>
                    <a:pt x="0" y="153505"/>
                    <a:pt x="0" y="139970"/>
                  </a:cubicBezTo>
                  <a:cubicBezTo>
                    <a:pt x="0" y="126434"/>
                    <a:pt x="10972" y="115462"/>
                    <a:pt x="24508" y="115462"/>
                  </a:cubicBezTo>
                  <a:close/>
                  <a:moveTo>
                    <a:pt x="1084022" y="0"/>
                  </a:moveTo>
                  <a:cubicBezTo>
                    <a:pt x="1097558" y="0"/>
                    <a:pt x="1108530" y="10973"/>
                    <a:pt x="1108530" y="24508"/>
                  </a:cubicBezTo>
                  <a:cubicBezTo>
                    <a:pt x="1108530" y="38044"/>
                    <a:pt x="1097558" y="49016"/>
                    <a:pt x="1084022" y="49016"/>
                  </a:cubicBezTo>
                  <a:cubicBezTo>
                    <a:pt x="1070486" y="49016"/>
                    <a:pt x="1059514" y="38044"/>
                    <a:pt x="1059514" y="24508"/>
                  </a:cubicBezTo>
                  <a:cubicBezTo>
                    <a:pt x="1059514" y="10973"/>
                    <a:pt x="1070486" y="0"/>
                    <a:pt x="1084022" y="0"/>
                  </a:cubicBezTo>
                  <a:close/>
                  <a:moveTo>
                    <a:pt x="965591" y="0"/>
                  </a:moveTo>
                  <a:cubicBezTo>
                    <a:pt x="979126" y="0"/>
                    <a:pt x="990099" y="10973"/>
                    <a:pt x="990099" y="24508"/>
                  </a:cubicBezTo>
                  <a:cubicBezTo>
                    <a:pt x="990099" y="38044"/>
                    <a:pt x="979126" y="49016"/>
                    <a:pt x="965591" y="49016"/>
                  </a:cubicBezTo>
                  <a:cubicBezTo>
                    <a:pt x="952055" y="49016"/>
                    <a:pt x="941082" y="38044"/>
                    <a:pt x="941082" y="24508"/>
                  </a:cubicBezTo>
                  <a:cubicBezTo>
                    <a:pt x="941082" y="10973"/>
                    <a:pt x="952055" y="0"/>
                    <a:pt x="965591" y="0"/>
                  </a:cubicBezTo>
                  <a:close/>
                  <a:moveTo>
                    <a:pt x="847159" y="0"/>
                  </a:moveTo>
                  <a:cubicBezTo>
                    <a:pt x="860694" y="0"/>
                    <a:pt x="871667" y="10973"/>
                    <a:pt x="871667" y="24508"/>
                  </a:cubicBezTo>
                  <a:cubicBezTo>
                    <a:pt x="871667" y="38044"/>
                    <a:pt x="860694" y="49016"/>
                    <a:pt x="847159" y="49016"/>
                  </a:cubicBezTo>
                  <a:cubicBezTo>
                    <a:pt x="833623" y="49016"/>
                    <a:pt x="822651" y="38044"/>
                    <a:pt x="822651" y="24508"/>
                  </a:cubicBezTo>
                  <a:cubicBezTo>
                    <a:pt x="822651" y="10973"/>
                    <a:pt x="833623" y="0"/>
                    <a:pt x="847159" y="0"/>
                  </a:cubicBezTo>
                  <a:close/>
                  <a:moveTo>
                    <a:pt x="728727" y="0"/>
                  </a:moveTo>
                  <a:cubicBezTo>
                    <a:pt x="742263" y="0"/>
                    <a:pt x="753235" y="10973"/>
                    <a:pt x="753235" y="24508"/>
                  </a:cubicBezTo>
                  <a:cubicBezTo>
                    <a:pt x="753235" y="38044"/>
                    <a:pt x="742263" y="49016"/>
                    <a:pt x="728727" y="49016"/>
                  </a:cubicBezTo>
                  <a:cubicBezTo>
                    <a:pt x="715191" y="49016"/>
                    <a:pt x="704219" y="38044"/>
                    <a:pt x="704219" y="24508"/>
                  </a:cubicBezTo>
                  <a:cubicBezTo>
                    <a:pt x="704219" y="10973"/>
                    <a:pt x="715191" y="0"/>
                    <a:pt x="728727" y="0"/>
                  </a:cubicBezTo>
                  <a:close/>
                  <a:moveTo>
                    <a:pt x="610295" y="0"/>
                  </a:moveTo>
                  <a:cubicBezTo>
                    <a:pt x="623831" y="0"/>
                    <a:pt x="634803" y="10973"/>
                    <a:pt x="634803" y="24508"/>
                  </a:cubicBezTo>
                  <a:cubicBezTo>
                    <a:pt x="634803" y="38044"/>
                    <a:pt x="623831" y="49016"/>
                    <a:pt x="610295" y="49016"/>
                  </a:cubicBezTo>
                  <a:cubicBezTo>
                    <a:pt x="596759" y="49016"/>
                    <a:pt x="585787" y="38044"/>
                    <a:pt x="585787" y="24508"/>
                  </a:cubicBezTo>
                  <a:cubicBezTo>
                    <a:pt x="585787" y="10973"/>
                    <a:pt x="596759" y="0"/>
                    <a:pt x="610295" y="0"/>
                  </a:cubicBezTo>
                  <a:close/>
                  <a:moveTo>
                    <a:pt x="498235" y="0"/>
                  </a:moveTo>
                  <a:cubicBezTo>
                    <a:pt x="511771" y="0"/>
                    <a:pt x="522743" y="10973"/>
                    <a:pt x="522743" y="24508"/>
                  </a:cubicBezTo>
                  <a:cubicBezTo>
                    <a:pt x="522743" y="38044"/>
                    <a:pt x="511771" y="49016"/>
                    <a:pt x="498235" y="49016"/>
                  </a:cubicBezTo>
                  <a:cubicBezTo>
                    <a:pt x="484699" y="49016"/>
                    <a:pt x="473727" y="38044"/>
                    <a:pt x="473727" y="24508"/>
                  </a:cubicBezTo>
                  <a:cubicBezTo>
                    <a:pt x="473727" y="10973"/>
                    <a:pt x="484699" y="0"/>
                    <a:pt x="498235" y="0"/>
                  </a:cubicBezTo>
                  <a:close/>
                  <a:moveTo>
                    <a:pt x="379803" y="0"/>
                  </a:moveTo>
                  <a:cubicBezTo>
                    <a:pt x="393339" y="0"/>
                    <a:pt x="404311" y="10973"/>
                    <a:pt x="404311" y="24508"/>
                  </a:cubicBezTo>
                  <a:cubicBezTo>
                    <a:pt x="404311" y="38044"/>
                    <a:pt x="393339" y="49016"/>
                    <a:pt x="379803" y="49016"/>
                  </a:cubicBezTo>
                  <a:cubicBezTo>
                    <a:pt x="366268" y="49016"/>
                    <a:pt x="355295" y="38044"/>
                    <a:pt x="355295" y="24508"/>
                  </a:cubicBezTo>
                  <a:cubicBezTo>
                    <a:pt x="355295" y="10973"/>
                    <a:pt x="366268" y="0"/>
                    <a:pt x="379803" y="0"/>
                  </a:cubicBezTo>
                  <a:close/>
                  <a:moveTo>
                    <a:pt x="261372" y="0"/>
                  </a:moveTo>
                  <a:cubicBezTo>
                    <a:pt x="274907" y="0"/>
                    <a:pt x="285880" y="10973"/>
                    <a:pt x="285880" y="24508"/>
                  </a:cubicBezTo>
                  <a:cubicBezTo>
                    <a:pt x="285880" y="38044"/>
                    <a:pt x="274907" y="49016"/>
                    <a:pt x="261372" y="49016"/>
                  </a:cubicBezTo>
                  <a:cubicBezTo>
                    <a:pt x="247836" y="49016"/>
                    <a:pt x="236863" y="38044"/>
                    <a:pt x="236863" y="24508"/>
                  </a:cubicBezTo>
                  <a:cubicBezTo>
                    <a:pt x="236863" y="10973"/>
                    <a:pt x="247836" y="0"/>
                    <a:pt x="261372" y="0"/>
                  </a:cubicBezTo>
                  <a:close/>
                  <a:moveTo>
                    <a:pt x="142940" y="0"/>
                  </a:moveTo>
                  <a:cubicBezTo>
                    <a:pt x="156475" y="0"/>
                    <a:pt x="167448" y="10973"/>
                    <a:pt x="167448" y="24508"/>
                  </a:cubicBezTo>
                  <a:cubicBezTo>
                    <a:pt x="167448" y="38044"/>
                    <a:pt x="156475" y="49016"/>
                    <a:pt x="142940" y="49016"/>
                  </a:cubicBezTo>
                  <a:cubicBezTo>
                    <a:pt x="129404" y="49016"/>
                    <a:pt x="118432" y="38044"/>
                    <a:pt x="118432" y="24508"/>
                  </a:cubicBezTo>
                  <a:cubicBezTo>
                    <a:pt x="118432" y="10973"/>
                    <a:pt x="129404" y="0"/>
                    <a:pt x="142940" y="0"/>
                  </a:cubicBezTo>
                  <a:close/>
                  <a:moveTo>
                    <a:pt x="24508" y="0"/>
                  </a:moveTo>
                  <a:cubicBezTo>
                    <a:pt x="38044" y="0"/>
                    <a:pt x="49016" y="10973"/>
                    <a:pt x="49016" y="24508"/>
                  </a:cubicBezTo>
                  <a:cubicBezTo>
                    <a:pt x="49016" y="38044"/>
                    <a:pt x="38044" y="49016"/>
                    <a:pt x="24508" y="49016"/>
                  </a:cubicBezTo>
                  <a:cubicBezTo>
                    <a:pt x="10972" y="49016"/>
                    <a:pt x="0" y="38044"/>
                    <a:pt x="0" y="24508"/>
                  </a:cubicBezTo>
                  <a:cubicBezTo>
                    <a:pt x="0" y="10973"/>
                    <a:pt x="10972" y="0"/>
                    <a:pt x="2450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latin typeface="MiSans Normal" panose="00000500000000000000" charset="-122"/>
                <a:ea typeface="MiSans Normal" panose="00000500000000000000" charset="-122"/>
              </a:endParaRPr>
            </a:p>
          </p:txBody>
        </p:sp>
        <p:sp>
          <p:nvSpPr>
            <p:cNvPr id="20" name="任意多边形: 形状 14"/>
            <p:cNvSpPr/>
            <p:nvPr userDrawn="1">
              <p:custDataLst>
                <p:tags r:id="rId14"/>
              </p:custDataLst>
            </p:nvPr>
          </p:nvSpPr>
          <p:spPr>
            <a:xfrm flipH="1">
              <a:off x="3930" y="8372"/>
              <a:ext cx="3107" cy="785"/>
            </a:xfrm>
            <a:custGeom>
              <a:avLst/>
              <a:gdLst>
                <a:gd name="connsiteX0" fmla="*/ 1084022 w 1108530"/>
                <a:gd name="connsiteY0" fmla="*/ 230923 h 279939"/>
                <a:gd name="connsiteX1" fmla="*/ 1108530 w 1108530"/>
                <a:gd name="connsiteY1" fmla="*/ 255431 h 279939"/>
                <a:gd name="connsiteX2" fmla="*/ 1084022 w 1108530"/>
                <a:gd name="connsiteY2" fmla="*/ 279939 h 279939"/>
                <a:gd name="connsiteX3" fmla="*/ 1059514 w 1108530"/>
                <a:gd name="connsiteY3" fmla="*/ 255431 h 279939"/>
                <a:gd name="connsiteX4" fmla="*/ 1084022 w 1108530"/>
                <a:gd name="connsiteY4" fmla="*/ 230923 h 279939"/>
                <a:gd name="connsiteX5" fmla="*/ 965591 w 1108530"/>
                <a:gd name="connsiteY5" fmla="*/ 230923 h 279939"/>
                <a:gd name="connsiteX6" fmla="*/ 990099 w 1108530"/>
                <a:gd name="connsiteY6" fmla="*/ 255431 h 279939"/>
                <a:gd name="connsiteX7" fmla="*/ 965591 w 1108530"/>
                <a:gd name="connsiteY7" fmla="*/ 279939 h 279939"/>
                <a:gd name="connsiteX8" fmla="*/ 941082 w 1108530"/>
                <a:gd name="connsiteY8" fmla="*/ 255431 h 279939"/>
                <a:gd name="connsiteX9" fmla="*/ 965591 w 1108530"/>
                <a:gd name="connsiteY9" fmla="*/ 230923 h 279939"/>
                <a:gd name="connsiteX10" fmla="*/ 847159 w 1108530"/>
                <a:gd name="connsiteY10" fmla="*/ 230923 h 279939"/>
                <a:gd name="connsiteX11" fmla="*/ 871667 w 1108530"/>
                <a:gd name="connsiteY11" fmla="*/ 255431 h 279939"/>
                <a:gd name="connsiteX12" fmla="*/ 847159 w 1108530"/>
                <a:gd name="connsiteY12" fmla="*/ 279939 h 279939"/>
                <a:gd name="connsiteX13" fmla="*/ 822651 w 1108530"/>
                <a:gd name="connsiteY13" fmla="*/ 255431 h 279939"/>
                <a:gd name="connsiteX14" fmla="*/ 847159 w 1108530"/>
                <a:gd name="connsiteY14" fmla="*/ 230923 h 279939"/>
                <a:gd name="connsiteX15" fmla="*/ 728727 w 1108530"/>
                <a:gd name="connsiteY15" fmla="*/ 230923 h 279939"/>
                <a:gd name="connsiteX16" fmla="*/ 753235 w 1108530"/>
                <a:gd name="connsiteY16" fmla="*/ 255431 h 279939"/>
                <a:gd name="connsiteX17" fmla="*/ 728727 w 1108530"/>
                <a:gd name="connsiteY17" fmla="*/ 279939 h 279939"/>
                <a:gd name="connsiteX18" fmla="*/ 704219 w 1108530"/>
                <a:gd name="connsiteY18" fmla="*/ 255431 h 279939"/>
                <a:gd name="connsiteX19" fmla="*/ 728727 w 1108530"/>
                <a:gd name="connsiteY19" fmla="*/ 230923 h 279939"/>
                <a:gd name="connsiteX20" fmla="*/ 610295 w 1108530"/>
                <a:gd name="connsiteY20" fmla="*/ 230923 h 279939"/>
                <a:gd name="connsiteX21" fmla="*/ 634803 w 1108530"/>
                <a:gd name="connsiteY21" fmla="*/ 255431 h 279939"/>
                <a:gd name="connsiteX22" fmla="*/ 610295 w 1108530"/>
                <a:gd name="connsiteY22" fmla="*/ 279939 h 279939"/>
                <a:gd name="connsiteX23" fmla="*/ 585787 w 1108530"/>
                <a:gd name="connsiteY23" fmla="*/ 255431 h 279939"/>
                <a:gd name="connsiteX24" fmla="*/ 610295 w 1108530"/>
                <a:gd name="connsiteY24" fmla="*/ 230923 h 279939"/>
                <a:gd name="connsiteX25" fmla="*/ 498235 w 1108530"/>
                <a:gd name="connsiteY25" fmla="*/ 230923 h 279939"/>
                <a:gd name="connsiteX26" fmla="*/ 522743 w 1108530"/>
                <a:gd name="connsiteY26" fmla="*/ 255431 h 279939"/>
                <a:gd name="connsiteX27" fmla="*/ 498235 w 1108530"/>
                <a:gd name="connsiteY27" fmla="*/ 279939 h 279939"/>
                <a:gd name="connsiteX28" fmla="*/ 473727 w 1108530"/>
                <a:gd name="connsiteY28" fmla="*/ 255431 h 279939"/>
                <a:gd name="connsiteX29" fmla="*/ 498235 w 1108530"/>
                <a:gd name="connsiteY29" fmla="*/ 230923 h 279939"/>
                <a:gd name="connsiteX30" fmla="*/ 379803 w 1108530"/>
                <a:gd name="connsiteY30" fmla="*/ 230923 h 279939"/>
                <a:gd name="connsiteX31" fmla="*/ 404311 w 1108530"/>
                <a:gd name="connsiteY31" fmla="*/ 255431 h 279939"/>
                <a:gd name="connsiteX32" fmla="*/ 379803 w 1108530"/>
                <a:gd name="connsiteY32" fmla="*/ 279939 h 279939"/>
                <a:gd name="connsiteX33" fmla="*/ 355295 w 1108530"/>
                <a:gd name="connsiteY33" fmla="*/ 255431 h 279939"/>
                <a:gd name="connsiteX34" fmla="*/ 379803 w 1108530"/>
                <a:gd name="connsiteY34" fmla="*/ 230923 h 279939"/>
                <a:gd name="connsiteX35" fmla="*/ 261372 w 1108530"/>
                <a:gd name="connsiteY35" fmla="*/ 230923 h 279939"/>
                <a:gd name="connsiteX36" fmla="*/ 285880 w 1108530"/>
                <a:gd name="connsiteY36" fmla="*/ 255431 h 279939"/>
                <a:gd name="connsiteX37" fmla="*/ 261372 w 1108530"/>
                <a:gd name="connsiteY37" fmla="*/ 279939 h 279939"/>
                <a:gd name="connsiteX38" fmla="*/ 236863 w 1108530"/>
                <a:gd name="connsiteY38" fmla="*/ 255431 h 279939"/>
                <a:gd name="connsiteX39" fmla="*/ 261372 w 1108530"/>
                <a:gd name="connsiteY39" fmla="*/ 230923 h 279939"/>
                <a:gd name="connsiteX40" fmla="*/ 142940 w 1108530"/>
                <a:gd name="connsiteY40" fmla="*/ 230923 h 279939"/>
                <a:gd name="connsiteX41" fmla="*/ 167448 w 1108530"/>
                <a:gd name="connsiteY41" fmla="*/ 255431 h 279939"/>
                <a:gd name="connsiteX42" fmla="*/ 142940 w 1108530"/>
                <a:gd name="connsiteY42" fmla="*/ 279939 h 279939"/>
                <a:gd name="connsiteX43" fmla="*/ 118432 w 1108530"/>
                <a:gd name="connsiteY43" fmla="*/ 255431 h 279939"/>
                <a:gd name="connsiteX44" fmla="*/ 142940 w 1108530"/>
                <a:gd name="connsiteY44" fmla="*/ 230923 h 279939"/>
                <a:gd name="connsiteX45" fmla="*/ 24508 w 1108530"/>
                <a:gd name="connsiteY45" fmla="*/ 230923 h 279939"/>
                <a:gd name="connsiteX46" fmla="*/ 49016 w 1108530"/>
                <a:gd name="connsiteY46" fmla="*/ 255431 h 279939"/>
                <a:gd name="connsiteX47" fmla="*/ 24508 w 1108530"/>
                <a:gd name="connsiteY47" fmla="*/ 279939 h 279939"/>
                <a:gd name="connsiteX48" fmla="*/ 0 w 1108530"/>
                <a:gd name="connsiteY48" fmla="*/ 255431 h 279939"/>
                <a:gd name="connsiteX49" fmla="*/ 24508 w 1108530"/>
                <a:gd name="connsiteY49" fmla="*/ 230923 h 279939"/>
                <a:gd name="connsiteX50" fmla="*/ 1084022 w 1108530"/>
                <a:gd name="connsiteY50" fmla="*/ 115462 h 279939"/>
                <a:gd name="connsiteX51" fmla="*/ 1108530 w 1108530"/>
                <a:gd name="connsiteY51" fmla="*/ 139970 h 279939"/>
                <a:gd name="connsiteX52" fmla="*/ 1084022 w 1108530"/>
                <a:gd name="connsiteY52" fmla="*/ 164478 h 279939"/>
                <a:gd name="connsiteX53" fmla="*/ 1059514 w 1108530"/>
                <a:gd name="connsiteY53" fmla="*/ 139970 h 279939"/>
                <a:gd name="connsiteX54" fmla="*/ 1084022 w 1108530"/>
                <a:gd name="connsiteY54" fmla="*/ 115462 h 279939"/>
                <a:gd name="connsiteX55" fmla="*/ 965591 w 1108530"/>
                <a:gd name="connsiteY55" fmla="*/ 115462 h 279939"/>
                <a:gd name="connsiteX56" fmla="*/ 990099 w 1108530"/>
                <a:gd name="connsiteY56" fmla="*/ 139970 h 279939"/>
                <a:gd name="connsiteX57" fmla="*/ 965591 w 1108530"/>
                <a:gd name="connsiteY57" fmla="*/ 164478 h 279939"/>
                <a:gd name="connsiteX58" fmla="*/ 941082 w 1108530"/>
                <a:gd name="connsiteY58" fmla="*/ 139970 h 279939"/>
                <a:gd name="connsiteX59" fmla="*/ 965591 w 1108530"/>
                <a:gd name="connsiteY59" fmla="*/ 115462 h 279939"/>
                <a:gd name="connsiteX60" fmla="*/ 847159 w 1108530"/>
                <a:gd name="connsiteY60" fmla="*/ 115462 h 279939"/>
                <a:gd name="connsiteX61" fmla="*/ 871667 w 1108530"/>
                <a:gd name="connsiteY61" fmla="*/ 139970 h 279939"/>
                <a:gd name="connsiteX62" fmla="*/ 847159 w 1108530"/>
                <a:gd name="connsiteY62" fmla="*/ 164478 h 279939"/>
                <a:gd name="connsiteX63" fmla="*/ 822651 w 1108530"/>
                <a:gd name="connsiteY63" fmla="*/ 139970 h 279939"/>
                <a:gd name="connsiteX64" fmla="*/ 847159 w 1108530"/>
                <a:gd name="connsiteY64" fmla="*/ 115462 h 279939"/>
                <a:gd name="connsiteX65" fmla="*/ 728727 w 1108530"/>
                <a:gd name="connsiteY65" fmla="*/ 115462 h 279939"/>
                <a:gd name="connsiteX66" fmla="*/ 753235 w 1108530"/>
                <a:gd name="connsiteY66" fmla="*/ 139970 h 279939"/>
                <a:gd name="connsiteX67" fmla="*/ 728727 w 1108530"/>
                <a:gd name="connsiteY67" fmla="*/ 164478 h 279939"/>
                <a:gd name="connsiteX68" fmla="*/ 704219 w 1108530"/>
                <a:gd name="connsiteY68" fmla="*/ 139970 h 279939"/>
                <a:gd name="connsiteX69" fmla="*/ 728727 w 1108530"/>
                <a:gd name="connsiteY69" fmla="*/ 115462 h 279939"/>
                <a:gd name="connsiteX70" fmla="*/ 610295 w 1108530"/>
                <a:gd name="connsiteY70" fmla="*/ 115462 h 279939"/>
                <a:gd name="connsiteX71" fmla="*/ 634803 w 1108530"/>
                <a:gd name="connsiteY71" fmla="*/ 139970 h 279939"/>
                <a:gd name="connsiteX72" fmla="*/ 610295 w 1108530"/>
                <a:gd name="connsiteY72" fmla="*/ 164478 h 279939"/>
                <a:gd name="connsiteX73" fmla="*/ 585787 w 1108530"/>
                <a:gd name="connsiteY73" fmla="*/ 139970 h 279939"/>
                <a:gd name="connsiteX74" fmla="*/ 610295 w 1108530"/>
                <a:gd name="connsiteY74" fmla="*/ 115462 h 279939"/>
                <a:gd name="connsiteX75" fmla="*/ 498235 w 1108530"/>
                <a:gd name="connsiteY75" fmla="*/ 115462 h 279939"/>
                <a:gd name="connsiteX76" fmla="*/ 522743 w 1108530"/>
                <a:gd name="connsiteY76" fmla="*/ 139970 h 279939"/>
                <a:gd name="connsiteX77" fmla="*/ 498235 w 1108530"/>
                <a:gd name="connsiteY77" fmla="*/ 164478 h 279939"/>
                <a:gd name="connsiteX78" fmla="*/ 473727 w 1108530"/>
                <a:gd name="connsiteY78" fmla="*/ 139970 h 279939"/>
                <a:gd name="connsiteX79" fmla="*/ 498235 w 1108530"/>
                <a:gd name="connsiteY79" fmla="*/ 115462 h 279939"/>
                <a:gd name="connsiteX80" fmla="*/ 379803 w 1108530"/>
                <a:gd name="connsiteY80" fmla="*/ 115462 h 279939"/>
                <a:gd name="connsiteX81" fmla="*/ 404311 w 1108530"/>
                <a:gd name="connsiteY81" fmla="*/ 139970 h 279939"/>
                <a:gd name="connsiteX82" fmla="*/ 379803 w 1108530"/>
                <a:gd name="connsiteY82" fmla="*/ 164478 h 279939"/>
                <a:gd name="connsiteX83" fmla="*/ 355295 w 1108530"/>
                <a:gd name="connsiteY83" fmla="*/ 139970 h 279939"/>
                <a:gd name="connsiteX84" fmla="*/ 379803 w 1108530"/>
                <a:gd name="connsiteY84" fmla="*/ 115462 h 279939"/>
                <a:gd name="connsiteX85" fmla="*/ 261372 w 1108530"/>
                <a:gd name="connsiteY85" fmla="*/ 115462 h 279939"/>
                <a:gd name="connsiteX86" fmla="*/ 285880 w 1108530"/>
                <a:gd name="connsiteY86" fmla="*/ 139970 h 279939"/>
                <a:gd name="connsiteX87" fmla="*/ 261372 w 1108530"/>
                <a:gd name="connsiteY87" fmla="*/ 164478 h 279939"/>
                <a:gd name="connsiteX88" fmla="*/ 236863 w 1108530"/>
                <a:gd name="connsiteY88" fmla="*/ 139970 h 279939"/>
                <a:gd name="connsiteX89" fmla="*/ 261372 w 1108530"/>
                <a:gd name="connsiteY89" fmla="*/ 115462 h 279939"/>
                <a:gd name="connsiteX90" fmla="*/ 142940 w 1108530"/>
                <a:gd name="connsiteY90" fmla="*/ 115462 h 279939"/>
                <a:gd name="connsiteX91" fmla="*/ 167448 w 1108530"/>
                <a:gd name="connsiteY91" fmla="*/ 139970 h 279939"/>
                <a:gd name="connsiteX92" fmla="*/ 142940 w 1108530"/>
                <a:gd name="connsiteY92" fmla="*/ 164478 h 279939"/>
                <a:gd name="connsiteX93" fmla="*/ 118432 w 1108530"/>
                <a:gd name="connsiteY93" fmla="*/ 139970 h 279939"/>
                <a:gd name="connsiteX94" fmla="*/ 142940 w 1108530"/>
                <a:gd name="connsiteY94" fmla="*/ 115462 h 279939"/>
                <a:gd name="connsiteX95" fmla="*/ 24508 w 1108530"/>
                <a:gd name="connsiteY95" fmla="*/ 115462 h 279939"/>
                <a:gd name="connsiteX96" fmla="*/ 49016 w 1108530"/>
                <a:gd name="connsiteY96" fmla="*/ 139970 h 279939"/>
                <a:gd name="connsiteX97" fmla="*/ 24508 w 1108530"/>
                <a:gd name="connsiteY97" fmla="*/ 164478 h 279939"/>
                <a:gd name="connsiteX98" fmla="*/ 0 w 1108530"/>
                <a:gd name="connsiteY98" fmla="*/ 139970 h 279939"/>
                <a:gd name="connsiteX99" fmla="*/ 24508 w 1108530"/>
                <a:gd name="connsiteY99" fmla="*/ 115462 h 279939"/>
                <a:gd name="connsiteX100" fmla="*/ 1084022 w 1108530"/>
                <a:gd name="connsiteY100" fmla="*/ 0 h 279939"/>
                <a:gd name="connsiteX101" fmla="*/ 1108530 w 1108530"/>
                <a:gd name="connsiteY101" fmla="*/ 24508 h 279939"/>
                <a:gd name="connsiteX102" fmla="*/ 1084022 w 1108530"/>
                <a:gd name="connsiteY102" fmla="*/ 49016 h 279939"/>
                <a:gd name="connsiteX103" fmla="*/ 1059514 w 1108530"/>
                <a:gd name="connsiteY103" fmla="*/ 24508 h 279939"/>
                <a:gd name="connsiteX104" fmla="*/ 1084022 w 1108530"/>
                <a:gd name="connsiteY104" fmla="*/ 0 h 279939"/>
                <a:gd name="connsiteX105" fmla="*/ 965591 w 1108530"/>
                <a:gd name="connsiteY105" fmla="*/ 0 h 279939"/>
                <a:gd name="connsiteX106" fmla="*/ 990099 w 1108530"/>
                <a:gd name="connsiteY106" fmla="*/ 24508 h 279939"/>
                <a:gd name="connsiteX107" fmla="*/ 965591 w 1108530"/>
                <a:gd name="connsiteY107" fmla="*/ 49016 h 279939"/>
                <a:gd name="connsiteX108" fmla="*/ 941082 w 1108530"/>
                <a:gd name="connsiteY108" fmla="*/ 24508 h 279939"/>
                <a:gd name="connsiteX109" fmla="*/ 965591 w 1108530"/>
                <a:gd name="connsiteY109" fmla="*/ 0 h 279939"/>
                <a:gd name="connsiteX110" fmla="*/ 847159 w 1108530"/>
                <a:gd name="connsiteY110" fmla="*/ 0 h 279939"/>
                <a:gd name="connsiteX111" fmla="*/ 871667 w 1108530"/>
                <a:gd name="connsiteY111" fmla="*/ 24508 h 279939"/>
                <a:gd name="connsiteX112" fmla="*/ 847159 w 1108530"/>
                <a:gd name="connsiteY112" fmla="*/ 49016 h 279939"/>
                <a:gd name="connsiteX113" fmla="*/ 822651 w 1108530"/>
                <a:gd name="connsiteY113" fmla="*/ 24508 h 279939"/>
                <a:gd name="connsiteX114" fmla="*/ 847159 w 1108530"/>
                <a:gd name="connsiteY114" fmla="*/ 0 h 279939"/>
                <a:gd name="connsiteX115" fmla="*/ 728727 w 1108530"/>
                <a:gd name="connsiteY115" fmla="*/ 0 h 279939"/>
                <a:gd name="connsiteX116" fmla="*/ 753235 w 1108530"/>
                <a:gd name="connsiteY116" fmla="*/ 24508 h 279939"/>
                <a:gd name="connsiteX117" fmla="*/ 728727 w 1108530"/>
                <a:gd name="connsiteY117" fmla="*/ 49016 h 279939"/>
                <a:gd name="connsiteX118" fmla="*/ 704219 w 1108530"/>
                <a:gd name="connsiteY118" fmla="*/ 24508 h 279939"/>
                <a:gd name="connsiteX119" fmla="*/ 728727 w 1108530"/>
                <a:gd name="connsiteY119" fmla="*/ 0 h 279939"/>
                <a:gd name="connsiteX120" fmla="*/ 610295 w 1108530"/>
                <a:gd name="connsiteY120" fmla="*/ 0 h 279939"/>
                <a:gd name="connsiteX121" fmla="*/ 634803 w 1108530"/>
                <a:gd name="connsiteY121" fmla="*/ 24508 h 279939"/>
                <a:gd name="connsiteX122" fmla="*/ 610295 w 1108530"/>
                <a:gd name="connsiteY122" fmla="*/ 49016 h 279939"/>
                <a:gd name="connsiteX123" fmla="*/ 585787 w 1108530"/>
                <a:gd name="connsiteY123" fmla="*/ 24508 h 279939"/>
                <a:gd name="connsiteX124" fmla="*/ 610295 w 1108530"/>
                <a:gd name="connsiteY124" fmla="*/ 0 h 279939"/>
                <a:gd name="connsiteX125" fmla="*/ 498235 w 1108530"/>
                <a:gd name="connsiteY125" fmla="*/ 0 h 279939"/>
                <a:gd name="connsiteX126" fmla="*/ 522743 w 1108530"/>
                <a:gd name="connsiteY126" fmla="*/ 24508 h 279939"/>
                <a:gd name="connsiteX127" fmla="*/ 498235 w 1108530"/>
                <a:gd name="connsiteY127" fmla="*/ 49016 h 279939"/>
                <a:gd name="connsiteX128" fmla="*/ 473727 w 1108530"/>
                <a:gd name="connsiteY128" fmla="*/ 24508 h 279939"/>
                <a:gd name="connsiteX129" fmla="*/ 498235 w 1108530"/>
                <a:gd name="connsiteY129" fmla="*/ 0 h 279939"/>
                <a:gd name="connsiteX130" fmla="*/ 379803 w 1108530"/>
                <a:gd name="connsiteY130" fmla="*/ 0 h 279939"/>
                <a:gd name="connsiteX131" fmla="*/ 404311 w 1108530"/>
                <a:gd name="connsiteY131" fmla="*/ 24508 h 279939"/>
                <a:gd name="connsiteX132" fmla="*/ 379803 w 1108530"/>
                <a:gd name="connsiteY132" fmla="*/ 49016 h 279939"/>
                <a:gd name="connsiteX133" fmla="*/ 355295 w 1108530"/>
                <a:gd name="connsiteY133" fmla="*/ 24508 h 279939"/>
                <a:gd name="connsiteX134" fmla="*/ 379803 w 1108530"/>
                <a:gd name="connsiteY134" fmla="*/ 0 h 279939"/>
                <a:gd name="connsiteX135" fmla="*/ 261372 w 1108530"/>
                <a:gd name="connsiteY135" fmla="*/ 0 h 279939"/>
                <a:gd name="connsiteX136" fmla="*/ 285880 w 1108530"/>
                <a:gd name="connsiteY136" fmla="*/ 24508 h 279939"/>
                <a:gd name="connsiteX137" fmla="*/ 261372 w 1108530"/>
                <a:gd name="connsiteY137" fmla="*/ 49016 h 279939"/>
                <a:gd name="connsiteX138" fmla="*/ 236863 w 1108530"/>
                <a:gd name="connsiteY138" fmla="*/ 24508 h 279939"/>
                <a:gd name="connsiteX139" fmla="*/ 261372 w 1108530"/>
                <a:gd name="connsiteY139" fmla="*/ 0 h 279939"/>
                <a:gd name="connsiteX140" fmla="*/ 142940 w 1108530"/>
                <a:gd name="connsiteY140" fmla="*/ 0 h 279939"/>
                <a:gd name="connsiteX141" fmla="*/ 167448 w 1108530"/>
                <a:gd name="connsiteY141" fmla="*/ 24508 h 279939"/>
                <a:gd name="connsiteX142" fmla="*/ 142940 w 1108530"/>
                <a:gd name="connsiteY142" fmla="*/ 49016 h 279939"/>
                <a:gd name="connsiteX143" fmla="*/ 118432 w 1108530"/>
                <a:gd name="connsiteY143" fmla="*/ 24508 h 279939"/>
                <a:gd name="connsiteX144" fmla="*/ 142940 w 1108530"/>
                <a:gd name="connsiteY144" fmla="*/ 0 h 279939"/>
                <a:gd name="connsiteX145" fmla="*/ 24508 w 1108530"/>
                <a:gd name="connsiteY145" fmla="*/ 0 h 279939"/>
                <a:gd name="connsiteX146" fmla="*/ 49016 w 1108530"/>
                <a:gd name="connsiteY146" fmla="*/ 24508 h 279939"/>
                <a:gd name="connsiteX147" fmla="*/ 24508 w 1108530"/>
                <a:gd name="connsiteY147" fmla="*/ 49016 h 279939"/>
                <a:gd name="connsiteX148" fmla="*/ 0 w 1108530"/>
                <a:gd name="connsiteY148" fmla="*/ 24508 h 279939"/>
                <a:gd name="connsiteX149" fmla="*/ 24508 w 1108530"/>
                <a:gd name="connsiteY149" fmla="*/ 0 h 27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108530" h="279939">
                  <a:moveTo>
                    <a:pt x="1084022" y="230923"/>
                  </a:moveTo>
                  <a:cubicBezTo>
                    <a:pt x="1097558" y="230923"/>
                    <a:pt x="1108530" y="241895"/>
                    <a:pt x="1108530" y="255431"/>
                  </a:cubicBezTo>
                  <a:cubicBezTo>
                    <a:pt x="1108530" y="268967"/>
                    <a:pt x="1097558" y="279939"/>
                    <a:pt x="1084022" y="279939"/>
                  </a:cubicBezTo>
                  <a:cubicBezTo>
                    <a:pt x="1070486" y="279939"/>
                    <a:pt x="1059514" y="268967"/>
                    <a:pt x="1059514" y="255431"/>
                  </a:cubicBezTo>
                  <a:cubicBezTo>
                    <a:pt x="1059514" y="241895"/>
                    <a:pt x="1070486" y="230923"/>
                    <a:pt x="1084022" y="230923"/>
                  </a:cubicBezTo>
                  <a:close/>
                  <a:moveTo>
                    <a:pt x="965591" y="230923"/>
                  </a:moveTo>
                  <a:cubicBezTo>
                    <a:pt x="979126" y="230923"/>
                    <a:pt x="990099" y="241895"/>
                    <a:pt x="990099" y="255431"/>
                  </a:cubicBezTo>
                  <a:cubicBezTo>
                    <a:pt x="990099" y="268967"/>
                    <a:pt x="979126" y="279939"/>
                    <a:pt x="965591" y="279939"/>
                  </a:cubicBezTo>
                  <a:cubicBezTo>
                    <a:pt x="952055" y="279939"/>
                    <a:pt x="941082" y="268967"/>
                    <a:pt x="941082" y="255431"/>
                  </a:cubicBezTo>
                  <a:cubicBezTo>
                    <a:pt x="941082" y="241895"/>
                    <a:pt x="952055" y="230923"/>
                    <a:pt x="965591" y="230923"/>
                  </a:cubicBezTo>
                  <a:close/>
                  <a:moveTo>
                    <a:pt x="847159" y="230923"/>
                  </a:moveTo>
                  <a:cubicBezTo>
                    <a:pt x="860694" y="230923"/>
                    <a:pt x="871667" y="241895"/>
                    <a:pt x="871667" y="255431"/>
                  </a:cubicBezTo>
                  <a:cubicBezTo>
                    <a:pt x="871667" y="268967"/>
                    <a:pt x="860694" y="279939"/>
                    <a:pt x="847159" y="279939"/>
                  </a:cubicBezTo>
                  <a:cubicBezTo>
                    <a:pt x="833623" y="279939"/>
                    <a:pt x="822651" y="268967"/>
                    <a:pt x="822651" y="255431"/>
                  </a:cubicBezTo>
                  <a:cubicBezTo>
                    <a:pt x="822651" y="241895"/>
                    <a:pt x="833623" y="230923"/>
                    <a:pt x="847159" y="230923"/>
                  </a:cubicBezTo>
                  <a:close/>
                  <a:moveTo>
                    <a:pt x="728727" y="230923"/>
                  </a:moveTo>
                  <a:cubicBezTo>
                    <a:pt x="742263" y="230923"/>
                    <a:pt x="753235" y="241895"/>
                    <a:pt x="753235" y="255431"/>
                  </a:cubicBezTo>
                  <a:cubicBezTo>
                    <a:pt x="753235" y="268967"/>
                    <a:pt x="742263" y="279939"/>
                    <a:pt x="728727" y="279939"/>
                  </a:cubicBezTo>
                  <a:cubicBezTo>
                    <a:pt x="715191" y="279939"/>
                    <a:pt x="704219" y="268967"/>
                    <a:pt x="704219" y="255431"/>
                  </a:cubicBezTo>
                  <a:cubicBezTo>
                    <a:pt x="704219" y="241895"/>
                    <a:pt x="715191" y="230923"/>
                    <a:pt x="728727" y="230923"/>
                  </a:cubicBezTo>
                  <a:close/>
                  <a:moveTo>
                    <a:pt x="610295" y="230923"/>
                  </a:moveTo>
                  <a:cubicBezTo>
                    <a:pt x="623831" y="230923"/>
                    <a:pt x="634803" y="241895"/>
                    <a:pt x="634803" y="255431"/>
                  </a:cubicBezTo>
                  <a:cubicBezTo>
                    <a:pt x="634803" y="268967"/>
                    <a:pt x="623831" y="279939"/>
                    <a:pt x="610295" y="279939"/>
                  </a:cubicBezTo>
                  <a:cubicBezTo>
                    <a:pt x="596759" y="279939"/>
                    <a:pt x="585787" y="268967"/>
                    <a:pt x="585787" y="255431"/>
                  </a:cubicBezTo>
                  <a:cubicBezTo>
                    <a:pt x="585787" y="241895"/>
                    <a:pt x="596759" y="230923"/>
                    <a:pt x="610295" y="230923"/>
                  </a:cubicBezTo>
                  <a:close/>
                  <a:moveTo>
                    <a:pt x="498235" y="230923"/>
                  </a:moveTo>
                  <a:cubicBezTo>
                    <a:pt x="511771" y="230923"/>
                    <a:pt x="522743" y="241895"/>
                    <a:pt x="522743" y="255431"/>
                  </a:cubicBezTo>
                  <a:cubicBezTo>
                    <a:pt x="522743" y="268967"/>
                    <a:pt x="511771" y="279939"/>
                    <a:pt x="498235" y="279939"/>
                  </a:cubicBezTo>
                  <a:cubicBezTo>
                    <a:pt x="484699" y="279939"/>
                    <a:pt x="473727" y="268967"/>
                    <a:pt x="473727" y="255431"/>
                  </a:cubicBezTo>
                  <a:cubicBezTo>
                    <a:pt x="473727" y="241895"/>
                    <a:pt x="484699" y="230923"/>
                    <a:pt x="498235" y="230923"/>
                  </a:cubicBezTo>
                  <a:close/>
                  <a:moveTo>
                    <a:pt x="379803" y="230923"/>
                  </a:moveTo>
                  <a:cubicBezTo>
                    <a:pt x="393339" y="230923"/>
                    <a:pt x="404311" y="241895"/>
                    <a:pt x="404311" y="255431"/>
                  </a:cubicBezTo>
                  <a:cubicBezTo>
                    <a:pt x="404311" y="268967"/>
                    <a:pt x="393339" y="279939"/>
                    <a:pt x="379803" y="279939"/>
                  </a:cubicBezTo>
                  <a:cubicBezTo>
                    <a:pt x="366268" y="279939"/>
                    <a:pt x="355295" y="268967"/>
                    <a:pt x="355295" y="255431"/>
                  </a:cubicBezTo>
                  <a:cubicBezTo>
                    <a:pt x="355295" y="241895"/>
                    <a:pt x="366268" y="230923"/>
                    <a:pt x="379803" y="230923"/>
                  </a:cubicBezTo>
                  <a:close/>
                  <a:moveTo>
                    <a:pt x="261372" y="230923"/>
                  </a:moveTo>
                  <a:cubicBezTo>
                    <a:pt x="274907" y="230923"/>
                    <a:pt x="285880" y="241895"/>
                    <a:pt x="285880" y="255431"/>
                  </a:cubicBezTo>
                  <a:cubicBezTo>
                    <a:pt x="285880" y="268967"/>
                    <a:pt x="274907" y="279939"/>
                    <a:pt x="261372" y="279939"/>
                  </a:cubicBezTo>
                  <a:cubicBezTo>
                    <a:pt x="247836" y="279939"/>
                    <a:pt x="236863" y="268967"/>
                    <a:pt x="236863" y="255431"/>
                  </a:cubicBezTo>
                  <a:cubicBezTo>
                    <a:pt x="236863" y="241895"/>
                    <a:pt x="247836" y="230923"/>
                    <a:pt x="261372" y="230923"/>
                  </a:cubicBezTo>
                  <a:close/>
                  <a:moveTo>
                    <a:pt x="142940" y="230923"/>
                  </a:moveTo>
                  <a:cubicBezTo>
                    <a:pt x="156475" y="230923"/>
                    <a:pt x="167448" y="241895"/>
                    <a:pt x="167448" y="255431"/>
                  </a:cubicBezTo>
                  <a:cubicBezTo>
                    <a:pt x="167448" y="268967"/>
                    <a:pt x="156475" y="279939"/>
                    <a:pt x="142940" y="279939"/>
                  </a:cubicBezTo>
                  <a:cubicBezTo>
                    <a:pt x="129404" y="279939"/>
                    <a:pt x="118432" y="268967"/>
                    <a:pt x="118432" y="255431"/>
                  </a:cubicBezTo>
                  <a:cubicBezTo>
                    <a:pt x="118432" y="241895"/>
                    <a:pt x="129404" y="230923"/>
                    <a:pt x="142940" y="230923"/>
                  </a:cubicBezTo>
                  <a:close/>
                  <a:moveTo>
                    <a:pt x="24508" y="230923"/>
                  </a:moveTo>
                  <a:cubicBezTo>
                    <a:pt x="38044" y="230923"/>
                    <a:pt x="49016" y="241895"/>
                    <a:pt x="49016" y="255431"/>
                  </a:cubicBezTo>
                  <a:cubicBezTo>
                    <a:pt x="49016" y="268967"/>
                    <a:pt x="38044" y="279939"/>
                    <a:pt x="24508" y="279939"/>
                  </a:cubicBezTo>
                  <a:cubicBezTo>
                    <a:pt x="10972" y="279939"/>
                    <a:pt x="0" y="268967"/>
                    <a:pt x="0" y="255431"/>
                  </a:cubicBezTo>
                  <a:cubicBezTo>
                    <a:pt x="0" y="241895"/>
                    <a:pt x="10972" y="230923"/>
                    <a:pt x="24508" y="230923"/>
                  </a:cubicBezTo>
                  <a:close/>
                  <a:moveTo>
                    <a:pt x="1084022" y="115462"/>
                  </a:moveTo>
                  <a:cubicBezTo>
                    <a:pt x="1097558" y="115462"/>
                    <a:pt x="1108530" y="126434"/>
                    <a:pt x="1108530" y="139970"/>
                  </a:cubicBezTo>
                  <a:cubicBezTo>
                    <a:pt x="1108530" y="153505"/>
                    <a:pt x="1097558" y="164478"/>
                    <a:pt x="1084022" y="164478"/>
                  </a:cubicBezTo>
                  <a:cubicBezTo>
                    <a:pt x="1070486" y="164478"/>
                    <a:pt x="1059514" y="153505"/>
                    <a:pt x="1059514" y="139970"/>
                  </a:cubicBezTo>
                  <a:cubicBezTo>
                    <a:pt x="1059514" y="126434"/>
                    <a:pt x="1070486" y="115462"/>
                    <a:pt x="1084022" y="115462"/>
                  </a:cubicBezTo>
                  <a:close/>
                  <a:moveTo>
                    <a:pt x="965591" y="115462"/>
                  </a:moveTo>
                  <a:cubicBezTo>
                    <a:pt x="979126" y="115462"/>
                    <a:pt x="990099" y="126434"/>
                    <a:pt x="990099" y="139970"/>
                  </a:cubicBezTo>
                  <a:cubicBezTo>
                    <a:pt x="990099" y="153505"/>
                    <a:pt x="979126" y="164478"/>
                    <a:pt x="965591" y="164478"/>
                  </a:cubicBezTo>
                  <a:cubicBezTo>
                    <a:pt x="952055" y="164478"/>
                    <a:pt x="941082" y="153505"/>
                    <a:pt x="941082" y="139970"/>
                  </a:cubicBezTo>
                  <a:cubicBezTo>
                    <a:pt x="941082" y="126434"/>
                    <a:pt x="952055" y="115462"/>
                    <a:pt x="965591" y="115462"/>
                  </a:cubicBezTo>
                  <a:close/>
                  <a:moveTo>
                    <a:pt x="847159" y="115462"/>
                  </a:moveTo>
                  <a:cubicBezTo>
                    <a:pt x="860694" y="115462"/>
                    <a:pt x="871667" y="126434"/>
                    <a:pt x="871667" y="139970"/>
                  </a:cubicBezTo>
                  <a:cubicBezTo>
                    <a:pt x="871667" y="153505"/>
                    <a:pt x="860694" y="164478"/>
                    <a:pt x="847159" y="164478"/>
                  </a:cubicBezTo>
                  <a:cubicBezTo>
                    <a:pt x="833623" y="164478"/>
                    <a:pt x="822651" y="153505"/>
                    <a:pt x="822651" y="139970"/>
                  </a:cubicBezTo>
                  <a:cubicBezTo>
                    <a:pt x="822651" y="126434"/>
                    <a:pt x="833623" y="115462"/>
                    <a:pt x="847159" y="115462"/>
                  </a:cubicBezTo>
                  <a:close/>
                  <a:moveTo>
                    <a:pt x="728727" y="115462"/>
                  </a:moveTo>
                  <a:cubicBezTo>
                    <a:pt x="742263" y="115462"/>
                    <a:pt x="753235" y="126434"/>
                    <a:pt x="753235" y="139970"/>
                  </a:cubicBezTo>
                  <a:cubicBezTo>
                    <a:pt x="753235" y="153505"/>
                    <a:pt x="742263" y="164478"/>
                    <a:pt x="728727" y="164478"/>
                  </a:cubicBezTo>
                  <a:cubicBezTo>
                    <a:pt x="715191" y="164478"/>
                    <a:pt x="704219" y="153505"/>
                    <a:pt x="704219" y="139970"/>
                  </a:cubicBezTo>
                  <a:cubicBezTo>
                    <a:pt x="704219" y="126434"/>
                    <a:pt x="715191" y="115462"/>
                    <a:pt x="728727" y="115462"/>
                  </a:cubicBezTo>
                  <a:close/>
                  <a:moveTo>
                    <a:pt x="610295" y="115462"/>
                  </a:moveTo>
                  <a:cubicBezTo>
                    <a:pt x="623831" y="115462"/>
                    <a:pt x="634803" y="126434"/>
                    <a:pt x="634803" y="139970"/>
                  </a:cubicBezTo>
                  <a:cubicBezTo>
                    <a:pt x="634803" y="153505"/>
                    <a:pt x="623831" y="164478"/>
                    <a:pt x="610295" y="164478"/>
                  </a:cubicBezTo>
                  <a:cubicBezTo>
                    <a:pt x="596759" y="164478"/>
                    <a:pt x="585787" y="153505"/>
                    <a:pt x="585787" y="139970"/>
                  </a:cubicBezTo>
                  <a:cubicBezTo>
                    <a:pt x="585787" y="126434"/>
                    <a:pt x="596759" y="115462"/>
                    <a:pt x="610295" y="115462"/>
                  </a:cubicBezTo>
                  <a:close/>
                  <a:moveTo>
                    <a:pt x="498235" y="115462"/>
                  </a:moveTo>
                  <a:cubicBezTo>
                    <a:pt x="511771" y="115462"/>
                    <a:pt x="522743" y="126434"/>
                    <a:pt x="522743" y="139970"/>
                  </a:cubicBezTo>
                  <a:cubicBezTo>
                    <a:pt x="522743" y="153505"/>
                    <a:pt x="511771" y="164478"/>
                    <a:pt x="498235" y="164478"/>
                  </a:cubicBezTo>
                  <a:cubicBezTo>
                    <a:pt x="484699" y="164478"/>
                    <a:pt x="473727" y="153505"/>
                    <a:pt x="473727" y="139970"/>
                  </a:cubicBezTo>
                  <a:cubicBezTo>
                    <a:pt x="473727" y="126434"/>
                    <a:pt x="484699" y="115462"/>
                    <a:pt x="498235" y="115462"/>
                  </a:cubicBezTo>
                  <a:close/>
                  <a:moveTo>
                    <a:pt x="379803" y="115462"/>
                  </a:moveTo>
                  <a:cubicBezTo>
                    <a:pt x="393339" y="115462"/>
                    <a:pt x="404311" y="126434"/>
                    <a:pt x="404311" y="139970"/>
                  </a:cubicBezTo>
                  <a:cubicBezTo>
                    <a:pt x="404311" y="153505"/>
                    <a:pt x="393339" y="164478"/>
                    <a:pt x="379803" y="164478"/>
                  </a:cubicBezTo>
                  <a:cubicBezTo>
                    <a:pt x="366268" y="164478"/>
                    <a:pt x="355295" y="153505"/>
                    <a:pt x="355295" y="139970"/>
                  </a:cubicBezTo>
                  <a:cubicBezTo>
                    <a:pt x="355295" y="126434"/>
                    <a:pt x="366268" y="115462"/>
                    <a:pt x="379803" y="115462"/>
                  </a:cubicBezTo>
                  <a:close/>
                  <a:moveTo>
                    <a:pt x="261372" y="115462"/>
                  </a:moveTo>
                  <a:cubicBezTo>
                    <a:pt x="274907" y="115462"/>
                    <a:pt x="285880" y="126434"/>
                    <a:pt x="285880" y="139970"/>
                  </a:cubicBezTo>
                  <a:cubicBezTo>
                    <a:pt x="285880" y="153505"/>
                    <a:pt x="274907" y="164478"/>
                    <a:pt x="261372" y="164478"/>
                  </a:cubicBezTo>
                  <a:cubicBezTo>
                    <a:pt x="247836" y="164478"/>
                    <a:pt x="236863" y="153505"/>
                    <a:pt x="236863" y="139970"/>
                  </a:cubicBezTo>
                  <a:cubicBezTo>
                    <a:pt x="236863" y="126434"/>
                    <a:pt x="247836" y="115462"/>
                    <a:pt x="261372" y="115462"/>
                  </a:cubicBezTo>
                  <a:close/>
                  <a:moveTo>
                    <a:pt x="142940" y="115462"/>
                  </a:moveTo>
                  <a:cubicBezTo>
                    <a:pt x="156475" y="115462"/>
                    <a:pt x="167448" y="126434"/>
                    <a:pt x="167448" y="139970"/>
                  </a:cubicBezTo>
                  <a:cubicBezTo>
                    <a:pt x="167448" y="153505"/>
                    <a:pt x="156475" y="164478"/>
                    <a:pt x="142940" y="164478"/>
                  </a:cubicBezTo>
                  <a:cubicBezTo>
                    <a:pt x="129404" y="164478"/>
                    <a:pt x="118432" y="153505"/>
                    <a:pt x="118432" y="139970"/>
                  </a:cubicBezTo>
                  <a:cubicBezTo>
                    <a:pt x="118432" y="126434"/>
                    <a:pt x="129404" y="115462"/>
                    <a:pt x="142940" y="115462"/>
                  </a:cubicBezTo>
                  <a:close/>
                  <a:moveTo>
                    <a:pt x="24508" y="115462"/>
                  </a:moveTo>
                  <a:cubicBezTo>
                    <a:pt x="38044" y="115462"/>
                    <a:pt x="49016" y="126434"/>
                    <a:pt x="49016" y="139970"/>
                  </a:cubicBezTo>
                  <a:cubicBezTo>
                    <a:pt x="49016" y="153505"/>
                    <a:pt x="38044" y="164478"/>
                    <a:pt x="24508" y="164478"/>
                  </a:cubicBezTo>
                  <a:cubicBezTo>
                    <a:pt x="10972" y="164478"/>
                    <a:pt x="0" y="153505"/>
                    <a:pt x="0" y="139970"/>
                  </a:cubicBezTo>
                  <a:cubicBezTo>
                    <a:pt x="0" y="126434"/>
                    <a:pt x="10972" y="115462"/>
                    <a:pt x="24508" y="115462"/>
                  </a:cubicBezTo>
                  <a:close/>
                  <a:moveTo>
                    <a:pt x="1084022" y="0"/>
                  </a:moveTo>
                  <a:cubicBezTo>
                    <a:pt x="1097558" y="0"/>
                    <a:pt x="1108530" y="10973"/>
                    <a:pt x="1108530" y="24508"/>
                  </a:cubicBezTo>
                  <a:cubicBezTo>
                    <a:pt x="1108530" y="38044"/>
                    <a:pt x="1097558" y="49016"/>
                    <a:pt x="1084022" y="49016"/>
                  </a:cubicBezTo>
                  <a:cubicBezTo>
                    <a:pt x="1070486" y="49016"/>
                    <a:pt x="1059514" y="38044"/>
                    <a:pt x="1059514" y="24508"/>
                  </a:cubicBezTo>
                  <a:cubicBezTo>
                    <a:pt x="1059514" y="10973"/>
                    <a:pt x="1070486" y="0"/>
                    <a:pt x="1084022" y="0"/>
                  </a:cubicBezTo>
                  <a:close/>
                  <a:moveTo>
                    <a:pt x="965591" y="0"/>
                  </a:moveTo>
                  <a:cubicBezTo>
                    <a:pt x="979126" y="0"/>
                    <a:pt x="990099" y="10973"/>
                    <a:pt x="990099" y="24508"/>
                  </a:cubicBezTo>
                  <a:cubicBezTo>
                    <a:pt x="990099" y="38044"/>
                    <a:pt x="979126" y="49016"/>
                    <a:pt x="965591" y="49016"/>
                  </a:cubicBezTo>
                  <a:cubicBezTo>
                    <a:pt x="952055" y="49016"/>
                    <a:pt x="941082" y="38044"/>
                    <a:pt x="941082" y="24508"/>
                  </a:cubicBezTo>
                  <a:cubicBezTo>
                    <a:pt x="941082" y="10973"/>
                    <a:pt x="952055" y="0"/>
                    <a:pt x="965591" y="0"/>
                  </a:cubicBezTo>
                  <a:close/>
                  <a:moveTo>
                    <a:pt x="847159" y="0"/>
                  </a:moveTo>
                  <a:cubicBezTo>
                    <a:pt x="860694" y="0"/>
                    <a:pt x="871667" y="10973"/>
                    <a:pt x="871667" y="24508"/>
                  </a:cubicBezTo>
                  <a:cubicBezTo>
                    <a:pt x="871667" y="38044"/>
                    <a:pt x="860694" y="49016"/>
                    <a:pt x="847159" y="49016"/>
                  </a:cubicBezTo>
                  <a:cubicBezTo>
                    <a:pt x="833623" y="49016"/>
                    <a:pt x="822651" y="38044"/>
                    <a:pt x="822651" y="24508"/>
                  </a:cubicBezTo>
                  <a:cubicBezTo>
                    <a:pt x="822651" y="10973"/>
                    <a:pt x="833623" y="0"/>
                    <a:pt x="847159" y="0"/>
                  </a:cubicBezTo>
                  <a:close/>
                  <a:moveTo>
                    <a:pt x="728727" y="0"/>
                  </a:moveTo>
                  <a:cubicBezTo>
                    <a:pt x="742263" y="0"/>
                    <a:pt x="753235" y="10973"/>
                    <a:pt x="753235" y="24508"/>
                  </a:cubicBezTo>
                  <a:cubicBezTo>
                    <a:pt x="753235" y="38044"/>
                    <a:pt x="742263" y="49016"/>
                    <a:pt x="728727" y="49016"/>
                  </a:cubicBezTo>
                  <a:cubicBezTo>
                    <a:pt x="715191" y="49016"/>
                    <a:pt x="704219" y="38044"/>
                    <a:pt x="704219" y="24508"/>
                  </a:cubicBezTo>
                  <a:cubicBezTo>
                    <a:pt x="704219" y="10973"/>
                    <a:pt x="715191" y="0"/>
                    <a:pt x="728727" y="0"/>
                  </a:cubicBezTo>
                  <a:close/>
                  <a:moveTo>
                    <a:pt x="610295" y="0"/>
                  </a:moveTo>
                  <a:cubicBezTo>
                    <a:pt x="623831" y="0"/>
                    <a:pt x="634803" y="10973"/>
                    <a:pt x="634803" y="24508"/>
                  </a:cubicBezTo>
                  <a:cubicBezTo>
                    <a:pt x="634803" y="38044"/>
                    <a:pt x="623831" y="49016"/>
                    <a:pt x="610295" y="49016"/>
                  </a:cubicBezTo>
                  <a:cubicBezTo>
                    <a:pt x="596759" y="49016"/>
                    <a:pt x="585787" y="38044"/>
                    <a:pt x="585787" y="24508"/>
                  </a:cubicBezTo>
                  <a:cubicBezTo>
                    <a:pt x="585787" y="10973"/>
                    <a:pt x="596759" y="0"/>
                    <a:pt x="610295" y="0"/>
                  </a:cubicBezTo>
                  <a:close/>
                  <a:moveTo>
                    <a:pt x="498235" y="0"/>
                  </a:moveTo>
                  <a:cubicBezTo>
                    <a:pt x="511771" y="0"/>
                    <a:pt x="522743" y="10973"/>
                    <a:pt x="522743" y="24508"/>
                  </a:cubicBezTo>
                  <a:cubicBezTo>
                    <a:pt x="522743" y="38044"/>
                    <a:pt x="511771" y="49016"/>
                    <a:pt x="498235" y="49016"/>
                  </a:cubicBezTo>
                  <a:cubicBezTo>
                    <a:pt x="484699" y="49016"/>
                    <a:pt x="473727" y="38044"/>
                    <a:pt x="473727" y="24508"/>
                  </a:cubicBezTo>
                  <a:cubicBezTo>
                    <a:pt x="473727" y="10973"/>
                    <a:pt x="484699" y="0"/>
                    <a:pt x="498235" y="0"/>
                  </a:cubicBezTo>
                  <a:close/>
                  <a:moveTo>
                    <a:pt x="379803" y="0"/>
                  </a:moveTo>
                  <a:cubicBezTo>
                    <a:pt x="393339" y="0"/>
                    <a:pt x="404311" y="10973"/>
                    <a:pt x="404311" y="24508"/>
                  </a:cubicBezTo>
                  <a:cubicBezTo>
                    <a:pt x="404311" y="38044"/>
                    <a:pt x="393339" y="49016"/>
                    <a:pt x="379803" y="49016"/>
                  </a:cubicBezTo>
                  <a:cubicBezTo>
                    <a:pt x="366268" y="49016"/>
                    <a:pt x="355295" y="38044"/>
                    <a:pt x="355295" y="24508"/>
                  </a:cubicBezTo>
                  <a:cubicBezTo>
                    <a:pt x="355295" y="10973"/>
                    <a:pt x="366268" y="0"/>
                    <a:pt x="379803" y="0"/>
                  </a:cubicBezTo>
                  <a:close/>
                  <a:moveTo>
                    <a:pt x="261372" y="0"/>
                  </a:moveTo>
                  <a:cubicBezTo>
                    <a:pt x="274907" y="0"/>
                    <a:pt x="285880" y="10973"/>
                    <a:pt x="285880" y="24508"/>
                  </a:cubicBezTo>
                  <a:cubicBezTo>
                    <a:pt x="285880" y="38044"/>
                    <a:pt x="274907" y="49016"/>
                    <a:pt x="261372" y="49016"/>
                  </a:cubicBezTo>
                  <a:cubicBezTo>
                    <a:pt x="247836" y="49016"/>
                    <a:pt x="236863" y="38044"/>
                    <a:pt x="236863" y="24508"/>
                  </a:cubicBezTo>
                  <a:cubicBezTo>
                    <a:pt x="236863" y="10973"/>
                    <a:pt x="247836" y="0"/>
                    <a:pt x="261372" y="0"/>
                  </a:cubicBezTo>
                  <a:close/>
                  <a:moveTo>
                    <a:pt x="142940" y="0"/>
                  </a:moveTo>
                  <a:cubicBezTo>
                    <a:pt x="156475" y="0"/>
                    <a:pt x="167448" y="10973"/>
                    <a:pt x="167448" y="24508"/>
                  </a:cubicBezTo>
                  <a:cubicBezTo>
                    <a:pt x="167448" y="38044"/>
                    <a:pt x="156475" y="49016"/>
                    <a:pt x="142940" y="49016"/>
                  </a:cubicBezTo>
                  <a:cubicBezTo>
                    <a:pt x="129404" y="49016"/>
                    <a:pt x="118432" y="38044"/>
                    <a:pt x="118432" y="24508"/>
                  </a:cubicBezTo>
                  <a:cubicBezTo>
                    <a:pt x="118432" y="10973"/>
                    <a:pt x="129404" y="0"/>
                    <a:pt x="142940" y="0"/>
                  </a:cubicBezTo>
                  <a:close/>
                  <a:moveTo>
                    <a:pt x="24508" y="0"/>
                  </a:moveTo>
                  <a:cubicBezTo>
                    <a:pt x="38044" y="0"/>
                    <a:pt x="49016" y="10973"/>
                    <a:pt x="49016" y="24508"/>
                  </a:cubicBezTo>
                  <a:cubicBezTo>
                    <a:pt x="49016" y="38044"/>
                    <a:pt x="38044" y="49016"/>
                    <a:pt x="24508" y="49016"/>
                  </a:cubicBezTo>
                  <a:cubicBezTo>
                    <a:pt x="10972" y="49016"/>
                    <a:pt x="0" y="38044"/>
                    <a:pt x="0" y="24508"/>
                  </a:cubicBezTo>
                  <a:cubicBezTo>
                    <a:pt x="0" y="10973"/>
                    <a:pt x="10972" y="0"/>
                    <a:pt x="2450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latin typeface="MiSans Normal" panose="00000500000000000000" charset="-122"/>
                <a:ea typeface="MiSans Normal" panose="00000500000000000000" charset="-122"/>
              </a:endParaRPr>
            </a:p>
          </p:txBody>
        </p:sp>
      </p:grpSp>
      <p:sp>
        <p:nvSpPr>
          <p:cNvPr id="15" name="任意多边形: 形状 11"/>
          <p:cNvSpPr/>
          <p:nvPr userDrawn="1">
            <p:custDataLst>
              <p:tags r:id="rId15"/>
            </p:custDataLst>
          </p:nvPr>
        </p:nvSpPr>
        <p:spPr>
          <a:xfrm flipV="1">
            <a:off x="0" y="0"/>
            <a:ext cx="1696085" cy="1696085"/>
          </a:xfrm>
          <a:custGeom>
            <a:avLst/>
            <a:gdLst>
              <a:gd name="connsiteX0" fmla="*/ 0 w 1407886"/>
              <a:gd name="connsiteY0" fmla="*/ 0 h 1407886"/>
              <a:gd name="connsiteX1" fmla="*/ 1407886 w 1407886"/>
              <a:gd name="connsiteY1" fmla="*/ 1407886 h 1407886"/>
              <a:gd name="connsiteX2" fmla="*/ 1128871 w 1407886"/>
              <a:gd name="connsiteY2" fmla="*/ 1407886 h 1407886"/>
              <a:gd name="connsiteX3" fmla="*/ 0 w 1407886"/>
              <a:gd name="connsiteY3" fmla="*/ 279015 h 14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1407886">
                <a:moveTo>
                  <a:pt x="0" y="0"/>
                </a:moveTo>
                <a:cubicBezTo>
                  <a:pt x="777554" y="0"/>
                  <a:pt x="1407886" y="630332"/>
                  <a:pt x="1407886" y="1407886"/>
                </a:cubicBezTo>
                <a:lnTo>
                  <a:pt x="1128871" y="1407886"/>
                </a:lnTo>
                <a:cubicBezTo>
                  <a:pt x="1128871" y="784428"/>
                  <a:pt x="623458" y="279015"/>
                  <a:pt x="0" y="27901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99000">
                <a:schemeClr val="accent1">
                  <a:alpha val="100000"/>
                </a:schemeClr>
              </a:gs>
            </a:gsLst>
            <a:lin ang="156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: 形状 3"/>
          <p:cNvSpPr/>
          <p:nvPr userDrawn="1">
            <p:custDataLst>
              <p:tags r:id="rId3"/>
            </p:custDataLst>
          </p:nvPr>
        </p:nvSpPr>
        <p:spPr>
          <a:xfrm flipH="1" flipV="1">
            <a:off x="8483599" y="0"/>
            <a:ext cx="3708400" cy="1118044"/>
          </a:xfrm>
          <a:custGeom>
            <a:avLst/>
            <a:gdLst>
              <a:gd name="connsiteX0" fmla="*/ 2179079 w 4341841"/>
              <a:gd name="connsiteY0" fmla="*/ 0 h 1309020"/>
              <a:gd name="connsiteX1" fmla="*/ 4226329 w 4341841"/>
              <a:gd name="connsiteY1" fmla="*/ 1088515 h 1309020"/>
              <a:gd name="connsiteX2" fmla="*/ 4341841 w 4341841"/>
              <a:gd name="connsiteY2" fmla="*/ 1278653 h 1309020"/>
              <a:gd name="connsiteX3" fmla="*/ 4341841 w 4341841"/>
              <a:gd name="connsiteY3" fmla="*/ 1309020 h 1309020"/>
              <a:gd name="connsiteX4" fmla="*/ 0 w 4341841"/>
              <a:gd name="connsiteY4" fmla="*/ 1309020 h 1309020"/>
              <a:gd name="connsiteX5" fmla="*/ 8163 w 4341841"/>
              <a:gd name="connsiteY5" fmla="*/ 1292076 h 1309020"/>
              <a:gd name="connsiteX6" fmla="*/ 2179079 w 4341841"/>
              <a:gd name="connsiteY6" fmla="*/ 0 h 13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1841" h="1309020">
                <a:moveTo>
                  <a:pt x="2179079" y="0"/>
                </a:moveTo>
                <a:cubicBezTo>
                  <a:pt x="3031288" y="0"/>
                  <a:pt x="3782650" y="431783"/>
                  <a:pt x="4226329" y="1088515"/>
                </a:cubicBezTo>
                <a:lnTo>
                  <a:pt x="4341841" y="1278653"/>
                </a:lnTo>
                <a:lnTo>
                  <a:pt x="4341841" y="1309020"/>
                </a:lnTo>
                <a:lnTo>
                  <a:pt x="0" y="1309020"/>
                </a:lnTo>
                <a:lnTo>
                  <a:pt x="8163" y="1292076"/>
                </a:lnTo>
                <a:cubicBezTo>
                  <a:pt x="426245" y="522458"/>
                  <a:pt x="1241649" y="0"/>
                  <a:pt x="2179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 userDrawn="1">
            <p:custDataLst>
              <p:tags r:id="rId4"/>
            </p:custDataLst>
          </p:nvPr>
        </p:nvSpPr>
        <p:spPr>
          <a:xfrm flipH="1" flipV="1">
            <a:off x="9431652" y="739775"/>
            <a:ext cx="1972948" cy="498232"/>
          </a:xfrm>
          <a:custGeom>
            <a:avLst/>
            <a:gdLst>
              <a:gd name="connsiteX0" fmla="*/ 1084022 w 1108530"/>
              <a:gd name="connsiteY0" fmla="*/ 230923 h 279939"/>
              <a:gd name="connsiteX1" fmla="*/ 1108530 w 1108530"/>
              <a:gd name="connsiteY1" fmla="*/ 255431 h 279939"/>
              <a:gd name="connsiteX2" fmla="*/ 1084022 w 1108530"/>
              <a:gd name="connsiteY2" fmla="*/ 279939 h 279939"/>
              <a:gd name="connsiteX3" fmla="*/ 1059514 w 1108530"/>
              <a:gd name="connsiteY3" fmla="*/ 255431 h 279939"/>
              <a:gd name="connsiteX4" fmla="*/ 1084022 w 1108530"/>
              <a:gd name="connsiteY4" fmla="*/ 230923 h 279939"/>
              <a:gd name="connsiteX5" fmla="*/ 965591 w 1108530"/>
              <a:gd name="connsiteY5" fmla="*/ 230923 h 279939"/>
              <a:gd name="connsiteX6" fmla="*/ 990099 w 1108530"/>
              <a:gd name="connsiteY6" fmla="*/ 255431 h 279939"/>
              <a:gd name="connsiteX7" fmla="*/ 965591 w 1108530"/>
              <a:gd name="connsiteY7" fmla="*/ 279939 h 279939"/>
              <a:gd name="connsiteX8" fmla="*/ 941082 w 1108530"/>
              <a:gd name="connsiteY8" fmla="*/ 255431 h 279939"/>
              <a:gd name="connsiteX9" fmla="*/ 965591 w 1108530"/>
              <a:gd name="connsiteY9" fmla="*/ 230923 h 279939"/>
              <a:gd name="connsiteX10" fmla="*/ 847159 w 1108530"/>
              <a:gd name="connsiteY10" fmla="*/ 230923 h 279939"/>
              <a:gd name="connsiteX11" fmla="*/ 871667 w 1108530"/>
              <a:gd name="connsiteY11" fmla="*/ 255431 h 279939"/>
              <a:gd name="connsiteX12" fmla="*/ 847159 w 1108530"/>
              <a:gd name="connsiteY12" fmla="*/ 279939 h 279939"/>
              <a:gd name="connsiteX13" fmla="*/ 822651 w 1108530"/>
              <a:gd name="connsiteY13" fmla="*/ 255431 h 279939"/>
              <a:gd name="connsiteX14" fmla="*/ 847159 w 1108530"/>
              <a:gd name="connsiteY14" fmla="*/ 230923 h 279939"/>
              <a:gd name="connsiteX15" fmla="*/ 728727 w 1108530"/>
              <a:gd name="connsiteY15" fmla="*/ 230923 h 279939"/>
              <a:gd name="connsiteX16" fmla="*/ 753235 w 1108530"/>
              <a:gd name="connsiteY16" fmla="*/ 255431 h 279939"/>
              <a:gd name="connsiteX17" fmla="*/ 728727 w 1108530"/>
              <a:gd name="connsiteY17" fmla="*/ 279939 h 279939"/>
              <a:gd name="connsiteX18" fmla="*/ 704219 w 1108530"/>
              <a:gd name="connsiteY18" fmla="*/ 255431 h 279939"/>
              <a:gd name="connsiteX19" fmla="*/ 728727 w 1108530"/>
              <a:gd name="connsiteY19" fmla="*/ 230923 h 279939"/>
              <a:gd name="connsiteX20" fmla="*/ 610295 w 1108530"/>
              <a:gd name="connsiteY20" fmla="*/ 230923 h 279939"/>
              <a:gd name="connsiteX21" fmla="*/ 634803 w 1108530"/>
              <a:gd name="connsiteY21" fmla="*/ 255431 h 279939"/>
              <a:gd name="connsiteX22" fmla="*/ 610295 w 1108530"/>
              <a:gd name="connsiteY22" fmla="*/ 279939 h 279939"/>
              <a:gd name="connsiteX23" fmla="*/ 585787 w 1108530"/>
              <a:gd name="connsiteY23" fmla="*/ 255431 h 279939"/>
              <a:gd name="connsiteX24" fmla="*/ 610295 w 1108530"/>
              <a:gd name="connsiteY24" fmla="*/ 230923 h 279939"/>
              <a:gd name="connsiteX25" fmla="*/ 498235 w 1108530"/>
              <a:gd name="connsiteY25" fmla="*/ 230923 h 279939"/>
              <a:gd name="connsiteX26" fmla="*/ 522743 w 1108530"/>
              <a:gd name="connsiteY26" fmla="*/ 255431 h 279939"/>
              <a:gd name="connsiteX27" fmla="*/ 498235 w 1108530"/>
              <a:gd name="connsiteY27" fmla="*/ 279939 h 279939"/>
              <a:gd name="connsiteX28" fmla="*/ 473727 w 1108530"/>
              <a:gd name="connsiteY28" fmla="*/ 255431 h 279939"/>
              <a:gd name="connsiteX29" fmla="*/ 498235 w 1108530"/>
              <a:gd name="connsiteY29" fmla="*/ 230923 h 279939"/>
              <a:gd name="connsiteX30" fmla="*/ 379803 w 1108530"/>
              <a:gd name="connsiteY30" fmla="*/ 230923 h 279939"/>
              <a:gd name="connsiteX31" fmla="*/ 404311 w 1108530"/>
              <a:gd name="connsiteY31" fmla="*/ 255431 h 279939"/>
              <a:gd name="connsiteX32" fmla="*/ 379803 w 1108530"/>
              <a:gd name="connsiteY32" fmla="*/ 279939 h 279939"/>
              <a:gd name="connsiteX33" fmla="*/ 355295 w 1108530"/>
              <a:gd name="connsiteY33" fmla="*/ 255431 h 279939"/>
              <a:gd name="connsiteX34" fmla="*/ 379803 w 1108530"/>
              <a:gd name="connsiteY34" fmla="*/ 230923 h 279939"/>
              <a:gd name="connsiteX35" fmla="*/ 261372 w 1108530"/>
              <a:gd name="connsiteY35" fmla="*/ 230923 h 279939"/>
              <a:gd name="connsiteX36" fmla="*/ 285880 w 1108530"/>
              <a:gd name="connsiteY36" fmla="*/ 255431 h 279939"/>
              <a:gd name="connsiteX37" fmla="*/ 261372 w 1108530"/>
              <a:gd name="connsiteY37" fmla="*/ 279939 h 279939"/>
              <a:gd name="connsiteX38" fmla="*/ 236863 w 1108530"/>
              <a:gd name="connsiteY38" fmla="*/ 255431 h 279939"/>
              <a:gd name="connsiteX39" fmla="*/ 261372 w 1108530"/>
              <a:gd name="connsiteY39" fmla="*/ 230923 h 279939"/>
              <a:gd name="connsiteX40" fmla="*/ 142940 w 1108530"/>
              <a:gd name="connsiteY40" fmla="*/ 230923 h 279939"/>
              <a:gd name="connsiteX41" fmla="*/ 167448 w 1108530"/>
              <a:gd name="connsiteY41" fmla="*/ 255431 h 279939"/>
              <a:gd name="connsiteX42" fmla="*/ 142940 w 1108530"/>
              <a:gd name="connsiteY42" fmla="*/ 279939 h 279939"/>
              <a:gd name="connsiteX43" fmla="*/ 118432 w 1108530"/>
              <a:gd name="connsiteY43" fmla="*/ 255431 h 279939"/>
              <a:gd name="connsiteX44" fmla="*/ 142940 w 1108530"/>
              <a:gd name="connsiteY44" fmla="*/ 230923 h 279939"/>
              <a:gd name="connsiteX45" fmla="*/ 24508 w 1108530"/>
              <a:gd name="connsiteY45" fmla="*/ 230923 h 279939"/>
              <a:gd name="connsiteX46" fmla="*/ 49016 w 1108530"/>
              <a:gd name="connsiteY46" fmla="*/ 255431 h 279939"/>
              <a:gd name="connsiteX47" fmla="*/ 24508 w 1108530"/>
              <a:gd name="connsiteY47" fmla="*/ 279939 h 279939"/>
              <a:gd name="connsiteX48" fmla="*/ 0 w 1108530"/>
              <a:gd name="connsiteY48" fmla="*/ 255431 h 279939"/>
              <a:gd name="connsiteX49" fmla="*/ 24508 w 1108530"/>
              <a:gd name="connsiteY49" fmla="*/ 230923 h 279939"/>
              <a:gd name="connsiteX50" fmla="*/ 1084022 w 1108530"/>
              <a:gd name="connsiteY50" fmla="*/ 115462 h 279939"/>
              <a:gd name="connsiteX51" fmla="*/ 1108530 w 1108530"/>
              <a:gd name="connsiteY51" fmla="*/ 139970 h 279939"/>
              <a:gd name="connsiteX52" fmla="*/ 1084022 w 1108530"/>
              <a:gd name="connsiteY52" fmla="*/ 164478 h 279939"/>
              <a:gd name="connsiteX53" fmla="*/ 1059514 w 1108530"/>
              <a:gd name="connsiteY53" fmla="*/ 139970 h 279939"/>
              <a:gd name="connsiteX54" fmla="*/ 1084022 w 1108530"/>
              <a:gd name="connsiteY54" fmla="*/ 115462 h 279939"/>
              <a:gd name="connsiteX55" fmla="*/ 965591 w 1108530"/>
              <a:gd name="connsiteY55" fmla="*/ 115462 h 279939"/>
              <a:gd name="connsiteX56" fmla="*/ 990099 w 1108530"/>
              <a:gd name="connsiteY56" fmla="*/ 139970 h 279939"/>
              <a:gd name="connsiteX57" fmla="*/ 965591 w 1108530"/>
              <a:gd name="connsiteY57" fmla="*/ 164478 h 279939"/>
              <a:gd name="connsiteX58" fmla="*/ 941082 w 1108530"/>
              <a:gd name="connsiteY58" fmla="*/ 139970 h 279939"/>
              <a:gd name="connsiteX59" fmla="*/ 965591 w 1108530"/>
              <a:gd name="connsiteY59" fmla="*/ 115462 h 279939"/>
              <a:gd name="connsiteX60" fmla="*/ 847159 w 1108530"/>
              <a:gd name="connsiteY60" fmla="*/ 115462 h 279939"/>
              <a:gd name="connsiteX61" fmla="*/ 871667 w 1108530"/>
              <a:gd name="connsiteY61" fmla="*/ 139970 h 279939"/>
              <a:gd name="connsiteX62" fmla="*/ 847159 w 1108530"/>
              <a:gd name="connsiteY62" fmla="*/ 164478 h 279939"/>
              <a:gd name="connsiteX63" fmla="*/ 822651 w 1108530"/>
              <a:gd name="connsiteY63" fmla="*/ 139970 h 279939"/>
              <a:gd name="connsiteX64" fmla="*/ 847159 w 1108530"/>
              <a:gd name="connsiteY64" fmla="*/ 115462 h 279939"/>
              <a:gd name="connsiteX65" fmla="*/ 728727 w 1108530"/>
              <a:gd name="connsiteY65" fmla="*/ 115462 h 279939"/>
              <a:gd name="connsiteX66" fmla="*/ 753235 w 1108530"/>
              <a:gd name="connsiteY66" fmla="*/ 139970 h 279939"/>
              <a:gd name="connsiteX67" fmla="*/ 728727 w 1108530"/>
              <a:gd name="connsiteY67" fmla="*/ 164478 h 279939"/>
              <a:gd name="connsiteX68" fmla="*/ 704219 w 1108530"/>
              <a:gd name="connsiteY68" fmla="*/ 139970 h 279939"/>
              <a:gd name="connsiteX69" fmla="*/ 728727 w 1108530"/>
              <a:gd name="connsiteY69" fmla="*/ 115462 h 279939"/>
              <a:gd name="connsiteX70" fmla="*/ 610295 w 1108530"/>
              <a:gd name="connsiteY70" fmla="*/ 115462 h 279939"/>
              <a:gd name="connsiteX71" fmla="*/ 634803 w 1108530"/>
              <a:gd name="connsiteY71" fmla="*/ 139970 h 279939"/>
              <a:gd name="connsiteX72" fmla="*/ 610295 w 1108530"/>
              <a:gd name="connsiteY72" fmla="*/ 164478 h 279939"/>
              <a:gd name="connsiteX73" fmla="*/ 585787 w 1108530"/>
              <a:gd name="connsiteY73" fmla="*/ 139970 h 279939"/>
              <a:gd name="connsiteX74" fmla="*/ 610295 w 1108530"/>
              <a:gd name="connsiteY74" fmla="*/ 115462 h 279939"/>
              <a:gd name="connsiteX75" fmla="*/ 498235 w 1108530"/>
              <a:gd name="connsiteY75" fmla="*/ 115462 h 279939"/>
              <a:gd name="connsiteX76" fmla="*/ 522743 w 1108530"/>
              <a:gd name="connsiteY76" fmla="*/ 139970 h 279939"/>
              <a:gd name="connsiteX77" fmla="*/ 498235 w 1108530"/>
              <a:gd name="connsiteY77" fmla="*/ 164478 h 279939"/>
              <a:gd name="connsiteX78" fmla="*/ 473727 w 1108530"/>
              <a:gd name="connsiteY78" fmla="*/ 139970 h 279939"/>
              <a:gd name="connsiteX79" fmla="*/ 498235 w 1108530"/>
              <a:gd name="connsiteY79" fmla="*/ 115462 h 279939"/>
              <a:gd name="connsiteX80" fmla="*/ 379803 w 1108530"/>
              <a:gd name="connsiteY80" fmla="*/ 115462 h 279939"/>
              <a:gd name="connsiteX81" fmla="*/ 404311 w 1108530"/>
              <a:gd name="connsiteY81" fmla="*/ 139970 h 279939"/>
              <a:gd name="connsiteX82" fmla="*/ 379803 w 1108530"/>
              <a:gd name="connsiteY82" fmla="*/ 164478 h 279939"/>
              <a:gd name="connsiteX83" fmla="*/ 355295 w 1108530"/>
              <a:gd name="connsiteY83" fmla="*/ 139970 h 279939"/>
              <a:gd name="connsiteX84" fmla="*/ 379803 w 1108530"/>
              <a:gd name="connsiteY84" fmla="*/ 115462 h 279939"/>
              <a:gd name="connsiteX85" fmla="*/ 261372 w 1108530"/>
              <a:gd name="connsiteY85" fmla="*/ 115462 h 279939"/>
              <a:gd name="connsiteX86" fmla="*/ 285880 w 1108530"/>
              <a:gd name="connsiteY86" fmla="*/ 139970 h 279939"/>
              <a:gd name="connsiteX87" fmla="*/ 261372 w 1108530"/>
              <a:gd name="connsiteY87" fmla="*/ 164478 h 279939"/>
              <a:gd name="connsiteX88" fmla="*/ 236863 w 1108530"/>
              <a:gd name="connsiteY88" fmla="*/ 139970 h 279939"/>
              <a:gd name="connsiteX89" fmla="*/ 261372 w 1108530"/>
              <a:gd name="connsiteY89" fmla="*/ 115462 h 279939"/>
              <a:gd name="connsiteX90" fmla="*/ 142940 w 1108530"/>
              <a:gd name="connsiteY90" fmla="*/ 115462 h 279939"/>
              <a:gd name="connsiteX91" fmla="*/ 167448 w 1108530"/>
              <a:gd name="connsiteY91" fmla="*/ 139970 h 279939"/>
              <a:gd name="connsiteX92" fmla="*/ 142940 w 1108530"/>
              <a:gd name="connsiteY92" fmla="*/ 164478 h 279939"/>
              <a:gd name="connsiteX93" fmla="*/ 118432 w 1108530"/>
              <a:gd name="connsiteY93" fmla="*/ 139970 h 279939"/>
              <a:gd name="connsiteX94" fmla="*/ 142940 w 1108530"/>
              <a:gd name="connsiteY94" fmla="*/ 115462 h 279939"/>
              <a:gd name="connsiteX95" fmla="*/ 24508 w 1108530"/>
              <a:gd name="connsiteY95" fmla="*/ 115462 h 279939"/>
              <a:gd name="connsiteX96" fmla="*/ 49016 w 1108530"/>
              <a:gd name="connsiteY96" fmla="*/ 139970 h 279939"/>
              <a:gd name="connsiteX97" fmla="*/ 24508 w 1108530"/>
              <a:gd name="connsiteY97" fmla="*/ 164478 h 279939"/>
              <a:gd name="connsiteX98" fmla="*/ 0 w 1108530"/>
              <a:gd name="connsiteY98" fmla="*/ 139970 h 279939"/>
              <a:gd name="connsiteX99" fmla="*/ 24508 w 1108530"/>
              <a:gd name="connsiteY99" fmla="*/ 115462 h 279939"/>
              <a:gd name="connsiteX100" fmla="*/ 1084022 w 1108530"/>
              <a:gd name="connsiteY100" fmla="*/ 0 h 279939"/>
              <a:gd name="connsiteX101" fmla="*/ 1108530 w 1108530"/>
              <a:gd name="connsiteY101" fmla="*/ 24508 h 279939"/>
              <a:gd name="connsiteX102" fmla="*/ 1084022 w 1108530"/>
              <a:gd name="connsiteY102" fmla="*/ 49016 h 279939"/>
              <a:gd name="connsiteX103" fmla="*/ 1059514 w 1108530"/>
              <a:gd name="connsiteY103" fmla="*/ 24508 h 279939"/>
              <a:gd name="connsiteX104" fmla="*/ 1084022 w 1108530"/>
              <a:gd name="connsiteY104" fmla="*/ 0 h 279939"/>
              <a:gd name="connsiteX105" fmla="*/ 965591 w 1108530"/>
              <a:gd name="connsiteY105" fmla="*/ 0 h 279939"/>
              <a:gd name="connsiteX106" fmla="*/ 990099 w 1108530"/>
              <a:gd name="connsiteY106" fmla="*/ 24508 h 279939"/>
              <a:gd name="connsiteX107" fmla="*/ 965591 w 1108530"/>
              <a:gd name="connsiteY107" fmla="*/ 49016 h 279939"/>
              <a:gd name="connsiteX108" fmla="*/ 941082 w 1108530"/>
              <a:gd name="connsiteY108" fmla="*/ 24508 h 279939"/>
              <a:gd name="connsiteX109" fmla="*/ 965591 w 1108530"/>
              <a:gd name="connsiteY109" fmla="*/ 0 h 279939"/>
              <a:gd name="connsiteX110" fmla="*/ 847159 w 1108530"/>
              <a:gd name="connsiteY110" fmla="*/ 0 h 279939"/>
              <a:gd name="connsiteX111" fmla="*/ 871667 w 1108530"/>
              <a:gd name="connsiteY111" fmla="*/ 24508 h 279939"/>
              <a:gd name="connsiteX112" fmla="*/ 847159 w 1108530"/>
              <a:gd name="connsiteY112" fmla="*/ 49016 h 279939"/>
              <a:gd name="connsiteX113" fmla="*/ 822651 w 1108530"/>
              <a:gd name="connsiteY113" fmla="*/ 24508 h 279939"/>
              <a:gd name="connsiteX114" fmla="*/ 847159 w 1108530"/>
              <a:gd name="connsiteY114" fmla="*/ 0 h 279939"/>
              <a:gd name="connsiteX115" fmla="*/ 728727 w 1108530"/>
              <a:gd name="connsiteY115" fmla="*/ 0 h 279939"/>
              <a:gd name="connsiteX116" fmla="*/ 753235 w 1108530"/>
              <a:gd name="connsiteY116" fmla="*/ 24508 h 279939"/>
              <a:gd name="connsiteX117" fmla="*/ 728727 w 1108530"/>
              <a:gd name="connsiteY117" fmla="*/ 49016 h 279939"/>
              <a:gd name="connsiteX118" fmla="*/ 704219 w 1108530"/>
              <a:gd name="connsiteY118" fmla="*/ 24508 h 279939"/>
              <a:gd name="connsiteX119" fmla="*/ 728727 w 1108530"/>
              <a:gd name="connsiteY119" fmla="*/ 0 h 279939"/>
              <a:gd name="connsiteX120" fmla="*/ 610295 w 1108530"/>
              <a:gd name="connsiteY120" fmla="*/ 0 h 279939"/>
              <a:gd name="connsiteX121" fmla="*/ 634803 w 1108530"/>
              <a:gd name="connsiteY121" fmla="*/ 24508 h 279939"/>
              <a:gd name="connsiteX122" fmla="*/ 610295 w 1108530"/>
              <a:gd name="connsiteY122" fmla="*/ 49016 h 279939"/>
              <a:gd name="connsiteX123" fmla="*/ 585787 w 1108530"/>
              <a:gd name="connsiteY123" fmla="*/ 24508 h 279939"/>
              <a:gd name="connsiteX124" fmla="*/ 610295 w 1108530"/>
              <a:gd name="connsiteY124" fmla="*/ 0 h 279939"/>
              <a:gd name="connsiteX125" fmla="*/ 498235 w 1108530"/>
              <a:gd name="connsiteY125" fmla="*/ 0 h 279939"/>
              <a:gd name="connsiteX126" fmla="*/ 522743 w 1108530"/>
              <a:gd name="connsiteY126" fmla="*/ 24508 h 279939"/>
              <a:gd name="connsiteX127" fmla="*/ 498235 w 1108530"/>
              <a:gd name="connsiteY127" fmla="*/ 49016 h 279939"/>
              <a:gd name="connsiteX128" fmla="*/ 473727 w 1108530"/>
              <a:gd name="connsiteY128" fmla="*/ 24508 h 279939"/>
              <a:gd name="connsiteX129" fmla="*/ 498235 w 1108530"/>
              <a:gd name="connsiteY129" fmla="*/ 0 h 279939"/>
              <a:gd name="connsiteX130" fmla="*/ 379803 w 1108530"/>
              <a:gd name="connsiteY130" fmla="*/ 0 h 279939"/>
              <a:gd name="connsiteX131" fmla="*/ 404311 w 1108530"/>
              <a:gd name="connsiteY131" fmla="*/ 24508 h 279939"/>
              <a:gd name="connsiteX132" fmla="*/ 379803 w 1108530"/>
              <a:gd name="connsiteY132" fmla="*/ 49016 h 279939"/>
              <a:gd name="connsiteX133" fmla="*/ 355295 w 1108530"/>
              <a:gd name="connsiteY133" fmla="*/ 24508 h 279939"/>
              <a:gd name="connsiteX134" fmla="*/ 379803 w 1108530"/>
              <a:gd name="connsiteY134" fmla="*/ 0 h 279939"/>
              <a:gd name="connsiteX135" fmla="*/ 261372 w 1108530"/>
              <a:gd name="connsiteY135" fmla="*/ 0 h 279939"/>
              <a:gd name="connsiteX136" fmla="*/ 285880 w 1108530"/>
              <a:gd name="connsiteY136" fmla="*/ 24508 h 279939"/>
              <a:gd name="connsiteX137" fmla="*/ 261372 w 1108530"/>
              <a:gd name="connsiteY137" fmla="*/ 49016 h 279939"/>
              <a:gd name="connsiteX138" fmla="*/ 236863 w 1108530"/>
              <a:gd name="connsiteY138" fmla="*/ 24508 h 279939"/>
              <a:gd name="connsiteX139" fmla="*/ 261372 w 1108530"/>
              <a:gd name="connsiteY139" fmla="*/ 0 h 279939"/>
              <a:gd name="connsiteX140" fmla="*/ 142940 w 1108530"/>
              <a:gd name="connsiteY140" fmla="*/ 0 h 279939"/>
              <a:gd name="connsiteX141" fmla="*/ 167448 w 1108530"/>
              <a:gd name="connsiteY141" fmla="*/ 24508 h 279939"/>
              <a:gd name="connsiteX142" fmla="*/ 142940 w 1108530"/>
              <a:gd name="connsiteY142" fmla="*/ 49016 h 279939"/>
              <a:gd name="connsiteX143" fmla="*/ 118432 w 1108530"/>
              <a:gd name="connsiteY143" fmla="*/ 24508 h 279939"/>
              <a:gd name="connsiteX144" fmla="*/ 142940 w 1108530"/>
              <a:gd name="connsiteY144" fmla="*/ 0 h 279939"/>
              <a:gd name="connsiteX145" fmla="*/ 24508 w 1108530"/>
              <a:gd name="connsiteY145" fmla="*/ 0 h 279939"/>
              <a:gd name="connsiteX146" fmla="*/ 49016 w 1108530"/>
              <a:gd name="connsiteY146" fmla="*/ 24508 h 279939"/>
              <a:gd name="connsiteX147" fmla="*/ 24508 w 1108530"/>
              <a:gd name="connsiteY147" fmla="*/ 49016 h 279939"/>
              <a:gd name="connsiteX148" fmla="*/ 0 w 1108530"/>
              <a:gd name="connsiteY148" fmla="*/ 24508 h 279939"/>
              <a:gd name="connsiteX149" fmla="*/ 24508 w 1108530"/>
              <a:gd name="connsiteY149" fmla="*/ 0 h 2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108530" h="279939">
                <a:moveTo>
                  <a:pt x="1084022" y="230923"/>
                </a:moveTo>
                <a:cubicBezTo>
                  <a:pt x="1097558" y="230923"/>
                  <a:pt x="1108530" y="241895"/>
                  <a:pt x="1108530" y="255431"/>
                </a:cubicBezTo>
                <a:cubicBezTo>
                  <a:pt x="1108530" y="268967"/>
                  <a:pt x="1097558" y="279939"/>
                  <a:pt x="1084022" y="279939"/>
                </a:cubicBezTo>
                <a:cubicBezTo>
                  <a:pt x="1070486" y="279939"/>
                  <a:pt x="1059514" y="268967"/>
                  <a:pt x="1059514" y="255431"/>
                </a:cubicBezTo>
                <a:cubicBezTo>
                  <a:pt x="1059514" y="241895"/>
                  <a:pt x="1070486" y="230923"/>
                  <a:pt x="1084022" y="230923"/>
                </a:cubicBezTo>
                <a:close/>
                <a:moveTo>
                  <a:pt x="965591" y="230923"/>
                </a:moveTo>
                <a:cubicBezTo>
                  <a:pt x="979126" y="230923"/>
                  <a:pt x="990099" y="241895"/>
                  <a:pt x="990099" y="255431"/>
                </a:cubicBezTo>
                <a:cubicBezTo>
                  <a:pt x="990099" y="268967"/>
                  <a:pt x="979126" y="279939"/>
                  <a:pt x="965591" y="279939"/>
                </a:cubicBezTo>
                <a:cubicBezTo>
                  <a:pt x="952055" y="279939"/>
                  <a:pt x="941082" y="268967"/>
                  <a:pt x="941082" y="255431"/>
                </a:cubicBezTo>
                <a:cubicBezTo>
                  <a:pt x="941082" y="241895"/>
                  <a:pt x="952055" y="230923"/>
                  <a:pt x="965591" y="230923"/>
                </a:cubicBezTo>
                <a:close/>
                <a:moveTo>
                  <a:pt x="847159" y="230923"/>
                </a:moveTo>
                <a:cubicBezTo>
                  <a:pt x="860694" y="230923"/>
                  <a:pt x="871667" y="241895"/>
                  <a:pt x="871667" y="255431"/>
                </a:cubicBezTo>
                <a:cubicBezTo>
                  <a:pt x="871667" y="268967"/>
                  <a:pt x="860694" y="279939"/>
                  <a:pt x="847159" y="279939"/>
                </a:cubicBezTo>
                <a:cubicBezTo>
                  <a:pt x="833623" y="279939"/>
                  <a:pt x="822651" y="268967"/>
                  <a:pt x="822651" y="255431"/>
                </a:cubicBezTo>
                <a:cubicBezTo>
                  <a:pt x="822651" y="241895"/>
                  <a:pt x="833623" y="230923"/>
                  <a:pt x="847159" y="230923"/>
                </a:cubicBezTo>
                <a:close/>
                <a:moveTo>
                  <a:pt x="728727" y="230923"/>
                </a:moveTo>
                <a:cubicBezTo>
                  <a:pt x="742263" y="230923"/>
                  <a:pt x="753235" y="241895"/>
                  <a:pt x="753235" y="255431"/>
                </a:cubicBezTo>
                <a:cubicBezTo>
                  <a:pt x="753235" y="268967"/>
                  <a:pt x="742263" y="279939"/>
                  <a:pt x="728727" y="279939"/>
                </a:cubicBezTo>
                <a:cubicBezTo>
                  <a:pt x="715191" y="279939"/>
                  <a:pt x="704219" y="268967"/>
                  <a:pt x="704219" y="255431"/>
                </a:cubicBezTo>
                <a:cubicBezTo>
                  <a:pt x="704219" y="241895"/>
                  <a:pt x="715191" y="230923"/>
                  <a:pt x="728727" y="230923"/>
                </a:cubicBezTo>
                <a:close/>
                <a:moveTo>
                  <a:pt x="610295" y="230923"/>
                </a:moveTo>
                <a:cubicBezTo>
                  <a:pt x="623831" y="230923"/>
                  <a:pt x="634803" y="241895"/>
                  <a:pt x="634803" y="255431"/>
                </a:cubicBezTo>
                <a:cubicBezTo>
                  <a:pt x="634803" y="268967"/>
                  <a:pt x="623831" y="279939"/>
                  <a:pt x="610295" y="279939"/>
                </a:cubicBezTo>
                <a:cubicBezTo>
                  <a:pt x="596759" y="279939"/>
                  <a:pt x="585787" y="268967"/>
                  <a:pt x="585787" y="255431"/>
                </a:cubicBezTo>
                <a:cubicBezTo>
                  <a:pt x="585787" y="241895"/>
                  <a:pt x="596759" y="230923"/>
                  <a:pt x="610295" y="230923"/>
                </a:cubicBezTo>
                <a:close/>
                <a:moveTo>
                  <a:pt x="498235" y="230923"/>
                </a:moveTo>
                <a:cubicBezTo>
                  <a:pt x="511771" y="230923"/>
                  <a:pt x="522743" y="241895"/>
                  <a:pt x="522743" y="255431"/>
                </a:cubicBezTo>
                <a:cubicBezTo>
                  <a:pt x="522743" y="268967"/>
                  <a:pt x="511771" y="279939"/>
                  <a:pt x="498235" y="279939"/>
                </a:cubicBezTo>
                <a:cubicBezTo>
                  <a:pt x="484699" y="279939"/>
                  <a:pt x="473727" y="268967"/>
                  <a:pt x="473727" y="255431"/>
                </a:cubicBezTo>
                <a:cubicBezTo>
                  <a:pt x="473727" y="241895"/>
                  <a:pt x="484699" y="230923"/>
                  <a:pt x="498235" y="230923"/>
                </a:cubicBezTo>
                <a:close/>
                <a:moveTo>
                  <a:pt x="379803" y="230923"/>
                </a:moveTo>
                <a:cubicBezTo>
                  <a:pt x="393339" y="230923"/>
                  <a:pt x="404311" y="241895"/>
                  <a:pt x="404311" y="255431"/>
                </a:cubicBezTo>
                <a:cubicBezTo>
                  <a:pt x="404311" y="268967"/>
                  <a:pt x="393339" y="279939"/>
                  <a:pt x="379803" y="279939"/>
                </a:cubicBezTo>
                <a:cubicBezTo>
                  <a:pt x="366268" y="279939"/>
                  <a:pt x="355295" y="268967"/>
                  <a:pt x="355295" y="255431"/>
                </a:cubicBezTo>
                <a:cubicBezTo>
                  <a:pt x="355295" y="241895"/>
                  <a:pt x="366268" y="230923"/>
                  <a:pt x="379803" y="230923"/>
                </a:cubicBezTo>
                <a:close/>
                <a:moveTo>
                  <a:pt x="261372" y="230923"/>
                </a:moveTo>
                <a:cubicBezTo>
                  <a:pt x="274907" y="230923"/>
                  <a:pt x="285880" y="241895"/>
                  <a:pt x="285880" y="255431"/>
                </a:cubicBezTo>
                <a:cubicBezTo>
                  <a:pt x="285880" y="268967"/>
                  <a:pt x="274907" y="279939"/>
                  <a:pt x="261372" y="279939"/>
                </a:cubicBezTo>
                <a:cubicBezTo>
                  <a:pt x="247836" y="279939"/>
                  <a:pt x="236863" y="268967"/>
                  <a:pt x="236863" y="255431"/>
                </a:cubicBezTo>
                <a:cubicBezTo>
                  <a:pt x="236863" y="241895"/>
                  <a:pt x="247836" y="230923"/>
                  <a:pt x="261372" y="230923"/>
                </a:cubicBezTo>
                <a:close/>
                <a:moveTo>
                  <a:pt x="142940" y="230923"/>
                </a:moveTo>
                <a:cubicBezTo>
                  <a:pt x="156475" y="230923"/>
                  <a:pt x="167448" y="241895"/>
                  <a:pt x="167448" y="255431"/>
                </a:cubicBezTo>
                <a:cubicBezTo>
                  <a:pt x="167448" y="268967"/>
                  <a:pt x="156475" y="279939"/>
                  <a:pt x="142940" y="279939"/>
                </a:cubicBezTo>
                <a:cubicBezTo>
                  <a:pt x="129404" y="279939"/>
                  <a:pt x="118432" y="268967"/>
                  <a:pt x="118432" y="255431"/>
                </a:cubicBezTo>
                <a:cubicBezTo>
                  <a:pt x="118432" y="241895"/>
                  <a:pt x="129404" y="230923"/>
                  <a:pt x="142940" y="230923"/>
                </a:cubicBezTo>
                <a:close/>
                <a:moveTo>
                  <a:pt x="24508" y="230923"/>
                </a:moveTo>
                <a:cubicBezTo>
                  <a:pt x="38044" y="230923"/>
                  <a:pt x="49016" y="241895"/>
                  <a:pt x="49016" y="255431"/>
                </a:cubicBezTo>
                <a:cubicBezTo>
                  <a:pt x="49016" y="268967"/>
                  <a:pt x="38044" y="279939"/>
                  <a:pt x="24508" y="279939"/>
                </a:cubicBezTo>
                <a:cubicBezTo>
                  <a:pt x="10972" y="279939"/>
                  <a:pt x="0" y="268967"/>
                  <a:pt x="0" y="255431"/>
                </a:cubicBezTo>
                <a:cubicBezTo>
                  <a:pt x="0" y="241895"/>
                  <a:pt x="10972" y="230923"/>
                  <a:pt x="24508" y="230923"/>
                </a:cubicBezTo>
                <a:close/>
                <a:moveTo>
                  <a:pt x="1084022" y="115462"/>
                </a:moveTo>
                <a:cubicBezTo>
                  <a:pt x="1097558" y="115462"/>
                  <a:pt x="1108530" y="126434"/>
                  <a:pt x="1108530" y="139970"/>
                </a:cubicBezTo>
                <a:cubicBezTo>
                  <a:pt x="1108530" y="153505"/>
                  <a:pt x="1097558" y="164478"/>
                  <a:pt x="1084022" y="164478"/>
                </a:cubicBezTo>
                <a:cubicBezTo>
                  <a:pt x="1070486" y="164478"/>
                  <a:pt x="1059514" y="153505"/>
                  <a:pt x="1059514" y="139970"/>
                </a:cubicBezTo>
                <a:cubicBezTo>
                  <a:pt x="1059514" y="126434"/>
                  <a:pt x="1070486" y="115462"/>
                  <a:pt x="1084022" y="115462"/>
                </a:cubicBezTo>
                <a:close/>
                <a:moveTo>
                  <a:pt x="965591" y="115462"/>
                </a:moveTo>
                <a:cubicBezTo>
                  <a:pt x="979126" y="115462"/>
                  <a:pt x="990099" y="126434"/>
                  <a:pt x="990099" y="139970"/>
                </a:cubicBezTo>
                <a:cubicBezTo>
                  <a:pt x="990099" y="153505"/>
                  <a:pt x="979126" y="164478"/>
                  <a:pt x="965591" y="164478"/>
                </a:cubicBezTo>
                <a:cubicBezTo>
                  <a:pt x="952055" y="164478"/>
                  <a:pt x="941082" y="153505"/>
                  <a:pt x="941082" y="139970"/>
                </a:cubicBezTo>
                <a:cubicBezTo>
                  <a:pt x="941082" y="126434"/>
                  <a:pt x="952055" y="115462"/>
                  <a:pt x="965591" y="115462"/>
                </a:cubicBezTo>
                <a:close/>
                <a:moveTo>
                  <a:pt x="847159" y="115462"/>
                </a:moveTo>
                <a:cubicBezTo>
                  <a:pt x="860694" y="115462"/>
                  <a:pt x="871667" y="126434"/>
                  <a:pt x="871667" y="139970"/>
                </a:cubicBezTo>
                <a:cubicBezTo>
                  <a:pt x="871667" y="153505"/>
                  <a:pt x="860694" y="164478"/>
                  <a:pt x="847159" y="164478"/>
                </a:cubicBezTo>
                <a:cubicBezTo>
                  <a:pt x="833623" y="164478"/>
                  <a:pt x="822651" y="153505"/>
                  <a:pt x="822651" y="139970"/>
                </a:cubicBezTo>
                <a:cubicBezTo>
                  <a:pt x="822651" y="126434"/>
                  <a:pt x="833623" y="115462"/>
                  <a:pt x="847159" y="115462"/>
                </a:cubicBezTo>
                <a:close/>
                <a:moveTo>
                  <a:pt x="728727" y="115462"/>
                </a:moveTo>
                <a:cubicBezTo>
                  <a:pt x="742263" y="115462"/>
                  <a:pt x="753235" y="126434"/>
                  <a:pt x="753235" y="139970"/>
                </a:cubicBezTo>
                <a:cubicBezTo>
                  <a:pt x="753235" y="153505"/>
                  <a:pt x="742263" y="164478"/>
                  <a:pt x="728727" y="164478"/>
                </a:cubicBezTo>
                <a:cubicBezTo>
                  <a:pt x="715191" y="164478"/>
                  <a:pt x="704219" y="153505"/>
                  <a:pt x="704219" y="139970"/>
                </a:cubicBezTo>
                <a:cubicBezTo>
                  <a:pt x="704219" y="126434"/>
                  <a:pt x="715191" y="115462"/>
                  <a:pt x="728727" y="115462"/>
                </a:cubicBezTo>
                <a:close/>
                <a:moveTo>
                  <a:pt x="610295" y="115462"/>
                </a:moveTo>
                <a:cubicBezTo>
                  <a:pt x="623831" y="115462"/>
                  <a:pt x="634803" y="126434"/>
                  <a:pt x="634803" y="139970"/>
                </a:cubicBezTo>
                <a:cubicBezTo>
                  <a:pt x="634803" y="153505"/>
                  <a:pt x="623831" y="164478"/>
                  <a:pt x="610295" y="164478"/>
                </a:cubicBezTo>
                <a:cubicBezTo>
                  <a:pt x="596759" y="164478"/>
                  <a:pt x="585787" y="153505"/>
                  <a:pt x="585787" y="139970"/>
                </a:cubicBezTo>
                <a:cubicBezTo>
                  <a:pt x="585787" y="126434"/>
                  <a:pt x="596759" y="115462"/>
                  <a:pt x="610295" y="115462"/>
                </a:cubicBezTo>
                <a:close/>
                <a:moveTo>
                  <a:pt x="498235" y="115462"/>
                </a:moveTo>
                <a:cubicBezTo>
                  <a:pt x="511771" y="115462"/>
                  <a:pt x="522743" y="126434"/>
                  <a:pt x="522743" y="139970"/>
                </a:cubicBezTo>
                <a:cubicBezTo>
                  <a:pt x="522743" y="153505"/>
                  <a:pt x="511771" y="164478"/>
                  <a:pt x="498235" y="164478"/>
                </a:cubicBezTo>
                <a:cubicBezTo>
                  <a:pt x="484699" y="164478"/>
                  <a:pt x="473727" y="153505"/>
                  <a:pt x="473727" y="139970"/>
                </a:cubicBezTo>
                <a:cubicBezTo>
                  <a:pt x="473727" y="126434"/>
                  <a:pt x="484699" y="115462"/>
                  <a:pt x="498235" y="115462"/>
                </a:cubicBezTo>
                <a:close/>
                <a:moveTo>
                  <a:pt x="379803" y="115462"/>
                </a:moveTo>
                <a:cubicBezTo>
                  <a:pt x="393339" y="115462"/>
                  <a:pt x="404311" y="126434"/>
                  <a:pt x="404311" y="139970"/>
                </a:cubicBezTo>
                <a:cubicBezTo>
                  <a:pt x="404311" y="153505"/>
                  <a:pt x="393339" y="164478"/>
                  <a:pt x="379803" y="164478"/>
                </a:cubicBezTo>
                <a:cubicBezTo>
                  <a:pt x="366268" y="164478"/>
                  <a:pt x="355295" y="153505"/>
                  <a:pt x="355295" y="139970"/>
                </a:cubicBezTo>
                <a:cubicBezTo>
                  <a:pt x="355295" y="126434"/>
                  <a:pt x="366268" y="115462"/>
                  <a:pt x="379803" y="115462"/>
                </a:cubicBezTo>
                <a:close/>
                <a:moveTo>
                  <a:pt x="261372" y="115462"/>
                </a:moveTo>
                <a:cubicBezTo>
                  <a:pt x="274907" y="115462"/>
                  <a:pt x="285880" y="126434"/>
                  <a:pt x="285880" y="139970"/>
                </a:cubicBezTo>
                <a:cubicBezTo>
                  <a:pt x="285880" y="153505"/>
                  <a:pt x="274907" y="164478"/>
                  <a:pt x="261372" y="164478"/>
                </a:cubicBezTo>
                <a:cubicBezTo>
                  <a:pt x="247836" y="164478"/>
                  <a:pt x="236863" y="153505"/>
                  <a:pt x="236863" y="139970"/>
                </a:cubicBezTo>
                <a:cubicBezTo>
                  <a:pt x="236863" y="126434"/>
                  <a:pt x="247836" y="115462"/>
                  <a:pt x="261372" y="115462"/>
                </a:cubicBezTo>
                <a:close/>
                <a:moveTo>
                  <a:pt x="142940" y="115462"/>
                </a:moveTo>
                <a:cubicBezTo>
                  <a:pt x="156475" y="115462"/>
                  <a:pt x="167448" y="126434"/>
                  <a:pt x="167448" y="139970"/>
                </a:cubicBezTo>
                <a:cubicBezTo>
                  <a:pt x="167448" y="153505"/>
                  <a:pt x="156475" y="164478"/>
                  <a:pt x="142940" y="164478"/>
                </a:cubicBezTo>
                <a:cubicBezTo>
                  <a:pt x="129404" y="164478"/>
                  <a:pt x="118432" y="153505"/>
                  <a:pt x="118432" y="139970"/>
                </a:cubicBezTo>
                <a:cubicBezTo>
                  <a:pt x="118432" y="126434"/>
                  <a:pt x="129404" y="115462"/>
                  <a:pt x="142940" y="115462"/>
                </a:cubicBezTo>
                <a:close/>
                <a:moveTo>
                  <a:pt x="24508" y="115462"/>
                </a:moveTo>
                <a:cubicBezTo>
                  <a:pt x="38044" y="115462"/>
                  <a:pt x="49016" y="126434"/>
                  <a:pt x="49016" y="139970"/>
                </a:cubicBezTo>
                <a:cubicBezTo>
                  <a:pt x="49016" y="153505"/>
                  <a:pt x="38044" y="164478"/>
                  <a:pt x="24508" y="164478"/>
                </a:cubicBezTo>
                <a:cubicBezTo>
                  <a:pt x="10972" y="164478"/>
                  <a:pt x="0" y="153505"/>
                  <a:pt x="0" y="139970"/>
                </a:cubicBezTo>
                <a:cubicBezTo>
                  <a:pt x="0" y="126434"/>
                  <a:pt x="10972" y="115462"/>
                  <a:pt x="24508" y="115462"/>
                </a:cubicBezTo>
                <a:close/>
                <a:moveTo>
                  <a:pt x="1084022" y="0"/>
                </a:moveTo>
                <a:cubicBezTo>
                  <a:pt x="1097558" y="0"/>
                  <a:pt x="1108530" y="10973"/>
                  <a:pt x="1108530" y="24508"/>
                </a:cubicBezTo>
                <a:cubicBezTo>
                  <a:pt x="1108530" y="38044"/>
                  <a:pt x="1097558" y="49016"/>
                  <a:pt x="1084022" y="49016"/>
                </a:cubicBezTo>
                <a:cubicBezTo>
                  <a:pt x="1070486" y="49016"/>
                  <a:pt x="1059514" y="38044"/>
                  <a:pt x="1059514" y="24508"/>
                </a:cubicBezTo>
                <a:cubicBezTo>
                  <a:pt x="1059514" y="10973"/>
                  <a:pt x="1070486" y="0"/>
                  <a:pt x="1084022" y="0"/>
                </a:cubicBezTo>
                <a:close/>
                <a:moveTo>
                  <a:pt x="965591" y="0"/>
                </a:moveTo>
                <a:cubicBezTo>
                  <a:pt x="979126" y="0"/>
                  <a:pt x="990099" y="10973"/>
                  <a:pt x="990099" y="24508"/>
                </a:cubicBezTo>
                <a:cubicBezTo>
                  <a:pt x="990099" y="38044"/>
                  <a:pt x="979126" y="49016"/>
                  <a:pt x="965591" y="49016"/>
                </a:cubicBezTo>
                <a:cubicBezTo>
                  <a:pt x="952055" y="49016"/>
                  <a:pt x="941082" y="38044"/>
                  <a:pt x="941082" y="24508"/>
                </a:cubicBezTo>
                <a:cubicBezTo>
                  <a:pt x="941082" y="10973"/>
                  <a:pt x="952055" y="0"/>
                  <a:pt x="965591" y="0"/>
                </a:cubicBezTo>
                <a:close/>
                <a:moveTo>
                  <a:pt x="847159" y="0"/>
                </a:moveTo>
                <a:cubicBezTo>
                  <a:pt x="860694" y="0"/>
                  <a:pt x="871667" y="10973"/>
                  <a:pt x="871667" y="24508"/>
                </a:cubicBezTo>
                <a:cubicBezTo>
                  <a:pt x="871667" y="38044"/>
                  <a:pt x="860694" y="49016"/>
                  <a:pt x="847159" y="49016"/>
                </a:cubicBezTo>
                <a:cubicBezTo>
                  <a:pt x="833623" y="49016"/>
                  <a:pt x="822651" y="38044"/>
                  <a:pt x="822651" y="24508"/>
                </a:cubicBezTo>
                <a:cubicBezTo>
                  <a:pt x="822651" y="10973"/>
                  <a:pt x="833623" y="0"/>
                  <a:pt x="847159" y="0"/>
                </a:cubicBezTo>
                <a:close/>
                <a:moveTo>
                  <a:pt x="728727" y="0"/>
                </a:moveTo>
                <a:cubicBezTo>
                  <a:pt x="742263" y="0"/>
                  <a:pt x="753235" y="10973"/>
                  <a:pt x="753235" y="24508"/>
                </a:cubicBezTo>
                <a:cubicBezTo>
                  <a:pt x="753235" y="38044"/>
                  <a:pt x="742263" y="49016"/>
                  <a:pt x="728727" y="49016"/>
                </a:cubicBezTo>
                <a:cubicBezTo>
                  <a:pt x="715191" y="49016"/>
                  <a:pt x="704219" y="38044"/>
                  <a:pt x="704219" y="24508"/>
                </a:cubicBezTo>
                <a:cubicBezTo>
                  <a:pt x="704219" y="10973"/>
                  <a:pt x="715191" y="0"/>
                  <a:pt x="728727" y="0"/>
                </a:cubicBezTo>
                <a:close/>
                <a:moveTo>
                  <a:pt x="610295" y="0"/>
                </a:moveTo>
                <a:cubicBezTo>
                  <a:pt x="623831" y="0"/>
                  <a:pt x="634803" y="10973"/>
                  <a:pt x="634803" y="24508"/>
                </a:cubicBezTo>
                <a:cubicBezTo>
                  <a:pt x="634803" y="38044"/>
                  <a:pt x="623831" y="49016"/>
                  <a:pt x="610295" y="49016"/>
                </a:cubicBezTo>
                <a:cubicBezTo>
                  <a:pt x="596759" y="49016"/>
                  <a:pt x="585787" y="38044"/>
                  <a:pt x="585787" y="24508"/>
                </a:cubicBezTo>
                <a:cubicBezTo>
                  <a:pt x="585787" y="10973"/>
                  <a:pt x="596759" y="0"/>
                  <a:pt x="610295" y="0"/>
                </a:cubicBezTo>
                <a:close/>
                <a:moveTo>
                  <a:pt x="498235" y="0"/>
                </a:moveTo>
                <a:cubicBezTo>
                  <a:pt x="511771" y="0"/>
                  <a:pt x="522743" y="10973"/>
                  <a:pt x="522743" y="24508"/>
                </a:cubicBezTo>
                <a:cubicBezTo>
                  <a:pt x="522743" y="38044"/>
                  <a:pt x="511771" y="49016"/>
                  <a:pt x="498235" y="49016"/>
                </a:cubicBezTo>
                <a:cubicBezTo>
                  <a:pt x="484699" y="49016"/>
                  <a:pt x="473727" y="38044"/>
                  <a:pt x="473727" y="24508"/>
                </a:cubicBezTo>
                <a:cubicBezTo>
                  <a:pt x="473727" y="10973"/>
                  <a:pt x="484699" y="0"/>
                  <a:pt x="498235" y="0"/>
                </a:cubicBezTo>
                <a:close/>
                <a:moveTo>
                  <a:pt x="379803" y="0"/>
                </a:moveTo>
                <a:cubicBezTo>
                  <a:pt x="393339" y="0"/>
                  <a:pt x="404311" y="10973"/>
                  <a:pt x="404311" y="24508"/>
                </a:cubicBezTo>
                <a:cubicBezTo>
                  <a:pt x="404311" y="38044"/>
                  <a:pt x="393339" y="49016"/>
                  <a:pt x="379803" y="49016"/>
                </a:cubicBezTo>
                <a:cubicBezTo>
                  <a:pt x="366268" y="49016"/>
                  <a:pt x="355295" y="38044"/>
                  <a:pt x="355295" y="24508"/>
                </a:cubicBezTo>
                <a:cubicBezTo>
                  <a:pt x="355295" y="10973"/>
                  <a:pt x="366268" y="0"/>
                  <a:pt x="379803" y="0"/>
                </a:cubicBezTo>
                <a:close/>
                <a:moveTo>
                  <a:pt x="261372" y="0"/>
                </a:moveTo>
                <a:cubicBezTo>
                  <a:pt x="274907" y="0"/>
                  <a:pt x="285880" y="10973"/>
                  <a:pt x="285880" y="24508"/>
                </a:cubicBezTo>
                <a:cubicBezTo>
                  <a:pt x="285880" y="38044"/>
                  <a:pt x="274907" y="49016"/>
                  <a:pt x="261372" y="49016"/>
                </a:cubicBezTo>
                <a:cubicBezTo>
                  <a:pt x="247836" y="49016"/>
                  <a:pt x="236863" y="38044"/>
                  <a:pt x="236863" y="24508"/>
                </a:cubicBezTo>
                <a:cubicBezTo>
                  <a:pt x="236863" y="10973"/>
                  <a:pt x="247836" y="0"/>
                  <a:pt x="261372" y="0"/>
                </a:cubicBezTo>
                <a:close/>
                <a:moveTo>
                  <a:pt x="142940" y="0"/>
                </a:moveTo>
                <a:cubicBezTo>
                  <a:pt x="156475" y="0"/>
                  <a:pt x="167448" y="10973"/>
                  <a:pt x="167448" y="24508"/>
                </a:cubicBezTo>
                <a:cubicBezTo>
                  <a:pt x="167448" y="38044"/>
                  <a:pt x="156475" y="49016"/>
                  <a:pt x="142940" y="49016"/>
                </a:cubicBezTo>
                <a:cubicBezTo>
                  <a:pt x="129404" y="49016"/>
                  <a:pt x="118432" y="38044"/>
                  <a:pt x="118432" y="24508"/>
                </a:cubicBezTo>
                <a:cubicBezTo>
                  <a:pt x="118432" y="10973"/>
                  <a:pt x="129404" y="0"/>
                  <a:pt x="142940" y="0"/>
                </a:cubicBezTo>
                <a:close/>
                <a:moveTo>
                  <a:pt x="24508" y="0"/>
                </a:moveTo>
                <a:cubicBezTo>
                  <a:pt x="38044" y="0"/>
                  <a:pt x="49016" y="10973"/>
                  <a:pt x="49016" y="24508"/>
                </a:cubicBezTo>
                <a:cubicBezTo>
                  <a:pt x="49016" y="38044"/>
                  <a:pt x="38044" y="49016"/>
                  <a:pt x="24508" y="49016"/>
                </a:cubicBezTo>
                <a:cubicBezTo>
                  <a:pt x="10972" y="49016"/>
                  <a:pt x="0" y="38044"/>
                  <a:pt x="0" y="24508"/>
                </a:cubicBezTo>
                <a:cubicBezTo>
                  <a:pt x="0" y="10973"/>
                  <a:pt x="10972" y="0"/>
                  <a:pt x="2450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5"/>
            </p:custDataLst>
          </p:nvPr>
        </p:nvSpPr>
        <p:spPr>
          <a:xfrm>
            <a:off x="0" y="5802312"/>
            <a:ext cx="1055687" cy="1055688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 userDrawn="1">
            <p:custDataLst>
              <p:tags r:id="rId6"/>
            </p:custDataLst>
          </p:nvPr>
        </p:nvSpPr>
        <p:spPr>
          <a:xfrm>
            <a:off x="8483598" y="802733"/>
            <a:ext cx="482602" cy="48260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055687" y="503490"/>
            <a:ext cx="1687513" cy="1081088"/>
          </a:xfrm>
        </p:spPr>
        <p:txBody>
          <a:bodyPr wrap="square" anchor="b">
            <a:normAutofit/>
          </a:bodyPr>
          <a:lstStyle>
            <a:lvl1pPr>
              <a:defRPr sz="5400" b="0"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b="0" dirty="0"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zh-CN" altLang="en-US" b="0" dirty="0"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 b="0"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84" y="1983597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wrap="square">
            <a:normAutofit/>
          </a:bodyPr>
          <a:lstStyle>
            <a:lvl1pPr>
              <a:defRPr b="0"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 contrast="10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5961" y="0"/>
            <a:ext cx="4826039" cy="4826039"/>
          </a:xfrm>
          <a:custGeom>
            <a:avLst/>
            <a:gdLst>
              <a:gd name="connsiteX0" fmla="*/ 0 w 4455198"/>
              <a:gd name="connsiteY0" fmla="*/ 0 h 4455198"/>
              <a:gd name="connsiteX1" fmla="*/ 2227599 w 4455198"/>
              <a:gd name="connsiteY1" fmla="*/ 0 h 4455198"/>
              <a:gd name="connsiteX2" fmla="*/ 4455198 w 4455198"/>
              <a:gd name="connsiteY2" fmla="*/ 2227599 h 4455198"/>
              <a:gd name="connsiteX3" fmla="*/ 4455198 w 4455198"/>
              <a:gd name="connsiteY3" fmla="*/ 4455198 h 4455198"/>
              <a:gd name="connsiteX4" fmla="*/ 0 w 4455198"/>
              <a:gd name="connsiteY4" fmla="*/ 0 h 445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198" h="4455198">
                <a:moveTo>
                  <a:pt x="0" y="0"/>
                </a:moveTo>
                <a:lnTo>
                  <a:pt x="2227599" y="0"/>
                </a:lnTo>
                <a:cubicBezTo>
                  <a:pt x="2227599" y="1230269"/>
                  <a:pt x="3224929" y="2227599"/>
                  <a:pt x="4455198" y="2227599"/>
                </a:cubicBezTo>
                <a:lnTo>
                  <a:pt x="4455198" y="4455198"/>
                </a:lnTo>
                <a:cubicBezTo>
                  <a:pt x="1994660" y="4455198"/>
                  <a:pt x="0" y="2460538"/>
                  <a:pt x="0" y="0"/>
                </a:cubicBezTo>
                <a:close/>
              </a:path>
            </a:pathLst>
          </a:custGeom>
        </p:spPr>
      </p:pic>
      <p:sp>
        <p:nvSpPr>
          <p:cNvPr id="11" name="任意多边形: 形状 10"/>
          <p:cNvSpPr/>
          <p:nvPr userDrawn="1">
            <p:custDataLst>
              <p:tags r:id="rId6"/>
            </p:custDataLst>
          </p:nvPr>
        </p:nvSpPr>
        <p:spPr>
          <a:xfrm flipH="1" flipV="1">
            <a:off x="6634480" y="0"/>
            <a:ext cx="5557520" cy="5568950"/>
          </a:xfrm>
          <a:custGeom>
            <a:avLst/>
            <a:gdLst>
              <a:gd name="connsiteX0" fmla="*/ 0 w 3976914"/>
              <a:gd name="connsiteY0" fmla="*/ 0 h 3984625"/>
              <a:gd name="connsiteX1" fmla="*/ 3976914 w 3976914"/>
              <a:gd name="connsiteY1" fmla="*/ 3976914 h 3984625"/>
              <a:gd name="connsiteX2" fmla="*/ 3976719 w 3976914"/>
              <a:gd name="connsiteY2" fmla="*/ 3984625 h 3984625"/>
              <a:gd name="connsiteX3" fmla="*/ 2582139 w 3976914"/>
              <a:gd name="connsiteY3" fmla="*/ 3984625 h 3984625"/>
              <a:gd name="connsiteX4" fmla="*/ 2582528 w 3976914"/>
              <a:gd name="connsiteY4" fmla="*/ 3976914 h 3984625"/>
              <a:gd name="connsiteX5" fmla="*/ 0 w 3976914"/>
              <a:gd name="connsiteY5" fmla="*/ 1394386 h 398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6914" h="3984625">
                <a:moveTo>
                  <a:pt x="0" y="0"/>
                </a:moveTo>
                <a:cubicBezTo>
                  <a:pt x="2196389" y="0"/>
                  <a:pt x="3976914" y="1780525"/>
                  <a:pt x="3976914" y="3976914"/>
                </a:cubicBezTo>
                <a:lnTo>
                  <a:pt x="3976719" y="3984625"/>
                </a:lnTo>
                <a:lnTo>
                  <a:pt x="2582139" y="3984625"/>
                </a:lnTo>
                <a:lnTo>
                  <a:pt x="2582528" y="3976914"/>
                </a:lnTo>
                <a:cubicBezTo>
                  <a:pt x="2582528" y="2550623"/>
                  <a:pt x="1426291" y="1394386"/>
                  <a:pt x="0" y="139438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2" name="任意多边形: 形状 11"/>
          <p:cNvSpPr/>
          <p:nvPr userDrawn="1">
            <p:custDataLst>
              <p:tags r:id="rId7"/>
            </p:custDataLst>
          </p:nvPr>
        </p:nvSpPr>
        <p:spPr>
          <a:xfrm flipH="1" flipV="1">
            <a:off x="10227310" y="0"/>
            <a:ext cx="1964690" cy="1964690"/>
          </a:xfrm>
          <a:custGeom>
            <a:avLst/>
            <a:gdLst>
              <a:gd name="connsiteX0" fmla="*/ 0 w 1407886"/>
              <a:gd name="connsiteY0" fmla="*/ 0 h 1407886"/>
              <a:gd name="connsiteX1" fmla="*/ 1407886 w 1407886"/>
              <a:gd name="connsiteY1" fmla="*/ 1407886 h 1407886"/>
              <a:gd name="connsiteX2" fmla="*/ 1128871 w 1407886"/>
              <a:gd name="connsiteY2" fmla="*/ 1407886 h 1407886"/>
              <a:gd name="connsiteX3" fmla="*/ 0 w 1407886"/>
              <a:gd name="connsiteY3" fmla="*/ 279015 h 14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1407886">
                <a:moveTo>
                  <a:pt x="0" y="0"/>
                </a:moveTo>
                <a:cubicBezTo>
                  <a:pt x="777554" y="0"/>
                  <a:pt x="1407886" y="630332"/>
                  <a:pt x="1407886" y="1407886"/>
                </a:cubicBezTo>
                <a:lnTo>
                  <a:pt x="1128871" y="1407886"/>
                </a:lnTo>
                <a:cubicBezTo>
                  <a:pt x="1128871" y="784428"/>
                  <a:pt x="623458" y="279015"/>
                  <a:pt x="0" y="27901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156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任意多边形: 形状 12"/>
          <p:cNvSpPr/>
          <p:nvPr userDrawn="1">
            <p:custDataLst>
              <p:tags r:id="rId8"/>
            </p:custDataLst>
          </p:nvPr>
        </p:nvSpPr>
        <p:spPr>
          <a:xfrm>
            <a:off x="7244715" y="5568950"/>
            <a:ext cx="4274185" cy="1288415"/>
          </a:xfrm>
          <a:custGeom>
            <a:avLst/>
            <a:gdLst>
              <a:gd name="connsiteX0" fmla="*/ 2179079 w 4341841"/>
              <a:gd name="connsiteY0" fmla="*/ 0 h 1309020"/>
              <a:gd name="connsiteX1" fmla="*/ 4226329 w 4341841"/>
              <a:gd name="connsiteY1" fmla="*/ 1088515 h 1309020"/>
              <a:gd name="connsiteX2" fmla="*/ 4341841 w 4341841"/>
              <a:gd name="connsiteY2" fmla="*/ 1278653 h 1309020"/>
              <a:gd name="connsiteX3" fmla="*/ 4341841 w 4341841"/>
              <a:gd name="connsiteY3" fmla="*/ 1309020 h 1309020"/>
              <a:gd name="connsiteX4" fmla="*/ 0 w 4341841"/>
              <a:gd name="connsiteY4" fmla="*/ 1309020 h 1309020"/>
              <a:gd name="connsiteX5" fmla="*/ 8163 w 4341841"/>
              <a:gd name="connsiteY5" fmla="*/ 1292076 h 1309020"/>
              <a:gd name="connsiteX6" fmla="*/ 2179079 w 4341841"/>
              <a:gd name="connsiteY6" fmla="*/ 0 h 13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1841" h="1309020">
                <a:moveTo>
                  <a:pt x="2179079" y="0"/>
                </a:moveTo>
                <a:cubicBezTo>
                  <a:pt x="3031288" y="0"/>
                  <a:pt x="3782650" y="431783"/>
                  <a:pt x="4226329" y="1088515"/>
                </a:cubicBezTo>
                <a:lnTo>
                  <a:pt x="4341841" y="1278653"/>
                </a:lnTo>
                <a:lnTo>
                  <a:pt x="4341841" y="1309020"/>
                </a:lnTo>
                <a:lnTo>
                  <a:pt x="0" y="1309020"/>
                </a:lnTo>
                <a:lnTo>
                  <a:pt x="8163" y="1292076"/>
                </a:lnTo>
                <a:cubicBezTo>
                  <a:pt x="426245" y="522458"/>
                  <a:pt x="1241649" y="0"/>
                  <a:pt x="2179079" y="0"/>
                </a:cubicBezTo>
                <a:close/>
              </a:path>
            </a:pathLst>
          </a:custGeom>
          <a:gradFill flip="none" rotWithShape="1">
            <a:gsLst>
              <a:gs pos="2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任意多边形: 形状 14"/>
          <p:cNvSpPr/>
          <p:nvPr userDrawn="1">
            <p:custDataLst>
              <p:tags r:id="rId9"/>
            </p:custDataLst>
          </p:nvPr>
        </p:nvSpPr>
        <p:spPr>
          <a:xfrm>
            <a:off x="6784683" y="5278839"/>
            <a:ext cx="1972948" cy="498232"/>
          </a:xfrm>
          <a:custGeom>
            <a:avLst/>
            <a:gdLst>
              <a:gd name="connsiteX0" fmla="*/ 1084022 w 1108530"/>
              <a:gd name="connsiteY0" fmla="*/ 230923 h 279939"/>
              <a:gd name="connsiteX1" fmla="*/ 1108530 w 1108530"/>
              <a:gd name="connsiteY1" fmla="*/ 255431 h 279939"/>
              <a:gd name="connsiteX2" fmla="*/ 1084022 w 1108530"/>
              <a:gd name="connsiteY2" fmla="*/ 279939 h 279939"/>
              <a:gd name="connsiteX3" fmla="*/ 1059514 w 1108530"/>
              <a:gd name="connsiteY3" fmla="*/ 255431 h 279939"/>
              <a:gd name="connsiteX4" fmla="*/ 1084022 w 1108530"/>
              <a:gd name="connsiteY4" fmla="*/ 230923 h 279939"/>
              <a:gd name="connsiteX5" fmla="*/ 965591 w 1108530"/>
              <a:gd name="connsiteY5" fmla="*/ 230923 h 279939"/>
              <a:gd name="connsiteX6" fmla="*/ 990099 w 1108530"/>
              <a:gd name="connsiteY6" fmla="*/ 255431 h 279939"/>
              <a:gd name="connsiteX7" fmla="*/ 965591 w 1108530"/>
              <a:gd name="connsiteY7" fmla="*/ 279939 h 279939"/>
              <a:gd name="connsiteX8" fmla="*/ 941082 w 1108530"/>
              <a:gd name="connsiteY8" fmla="*/ 255431 h 279939"/>
              <a:gd name="connsiteX9" fmla="*/ 965591 w 1108530"/>
              <a:gd name="connsiteY9" fmla="*/ 230923 h 279939"/>
              <a:gd name="connsiteX10" fmla="*/ 847159 w 1108530"/>
              <a:gd name="connsiteY10" fmla="*/ 230923 h 279939"/>
              <a:gd name="connsiteX11" fmla="*/ 871667 w 1108530"/>
              <a:gd name="connsiteY11" fmla="*/ 255431 h 279939"/>
              <a:gd name="connsiteX12" fmla="*/ 847159 w 1108530"/>
              <a:gd name="connsiteY12" fmla="*/ 279939 h 279939"/>
              <a:gd name="connsiteX13" fmla="*/ 822651 w 1108530"/>
              <a:gd name="connsiteY13" fmla="*/ 255431 h 279939"/>
              <a:gd name="connsiteX14" fmla="*/ 847159 w 1108530"/>
              <a:gd name="connsiteY14" fmla="*/ 230923 h 279939"/>
              <a:gd name="connsiteX15" fmla="*/ 728727 w 1108530"/>
              <a:gd name="connsiteY15" fmla="*/ 230923 h 279939"/>
              <a:gd name="connsiteX16" fmla="*/ 753235 w 1108530"/>
              <a:gd name="connsiteY16" fmla="*/ 255431 h 279939"/>
              <a:gd name="connsiteX17" fmla="*/ 728727 w 1108530"/>
              <a:gd name="connsiteY17" fmla="*/ 279939 h 279939"/>
              <a:gd name="connsiteX18" fmla="*/ 704219 w 1108530"/>
              <a:gd name="connsiteY18" fmla="*/ 255431 h 279939"/>
              <a:gd name="connsiteX19" fmla="*/ 728727 w 1108530"/>
              <a:gd name="connsiteY19" fmla="*/ 230923 h 279939"/>
              <a:gd name="connsiteX20" fmla="*/ 610295 w 1108530"/>
              <a:gd name="connsiteY20" fmla="*/ 230923 h 279939"/>
              <a:gd name="connsiteX21" fmla="*/ 634803 w 1108530"/>
              <a:gd name="connsiteY21" fmla="*/ 255431 h 279939"/>
              <a:gd name="connsiteX22" fmla="*/ 610295 w 1108530"/>
              <a:gd name="connsiteY22" fmla="*/ 279939 h 279939"/>
              <a:gd name="connsiteX23" fmla="*/ 585787 w 1108530"/>
              <a:gd name="connsiteY23" fmla="*/ 255431 h 279939"/>
              <a:gd name="connsiteX24" fmla="*/ 610295 w 1108530"/>
              <a:gd name="connsiteY24" fmla="*/ 230923 h 279939"/>
              <a:gd name="connsiteX25" fmla="*/ 498235 w 1108530"/>
              <a:gd name="connsiteY25" fmla="*/ 230923 h 279939"/>
              <a:gd name="connsiteX26" fmla="*/ 522743 w 1108530"/>
              <a:gd name="connsiteY26" fmla="*/ 255431 h 279939"/>
              <a:gd name="connsiteX27" fmla="*/ 498235 w 1108530"/>
              <a:gd name="connsiteY27" fmla="*/ 279939 h 279939"/>
              <a:gd name="connsiteX28" fmla="*/ 473727 w 1108530"/>
              <a:gd name="connsiteY28" fmla="*/ 255431 h 279939"/>
              <a:gd name="connsiteX29" fmla="*/ 498235 w 1108530"/>
              <a:gd name="connsiteY29" fmla="*/ 230923 h 279939"/>
              <a:gd name="connsiteX30" fmla="*/ 379803 w 1108530"/>
              <a:gd name="connsiteY30" fmla="*/ 230923 h 279939"/>
              <a:gd name="connsiteX31" fmla="*/ 404311 w 1108530"/>
              <a:gd name="connsiteY31" fmla="*/ 255431 h 279939"/>
              <a:gd name="connsiteX32" fmla="*/ 379803 w 1108530"/>
              <a:gd name="connsiteY32" fmla="*/ 279939 h 279939"/>
              <a:gd name="connsiteX33" fmla="*/ 355295 w 1108530"/>
              <a:gd name="connsiteY33" fmla="*/ 255431 h 279939"/>
              <a:gd name="connsiteX34" fmla="*/ 379803 w 1108530"/>
              <a:gd name="connsiteY34" fmla="*/ 230923 h 279939"/>
              <a:gd name="connsiteX35" fmla="*/ 261372 w 1108530"/>
              <a:gd name="connsiteY35" fmla="*/ 230923 h 279939"/>
              <a:gd name="connsiteX36" fmla="*/ 285880 w 1108530"/>
              <a:gd name="connsiteY36" fmla="*/ 255431 h 279939"/>
              <a:gd name="connsiteX37" fmla="*/ 261372 w 1108530"/>
              <a:gd name="connsiteY37" fmla="*/ 279939 h 279939"/>
              <a:gd name="connsiteX38" fmla="*/ 236863 w 1108530"/>
              <a:gd name="connsiteY38" fmla="*/ 255431 h 279939"/>
              <a:gd name="connsiteX39" fmla="*/ 261372 w 1108530"/>
              <a:gd name="connsiteY39" fmla="*/ 230923 h 279939"/>
              <a:gd name="connsiteX40" fmla="*/ 142940 w 1108530"/>
              <a:gd name="connsiteY40" fmla="*/ 230923 h 279939"/>
              <a:gd name="connsiteX41" fmla="*/ 167448 w 1108530"/>
              <a:gd name="connsiteY41" fmla="*/ 255431 h 279939"/>
              <a:gd name="connsiteX42" fmla="*/ 142940 w 1108530"/>
              <a:gd name="connsiteY42" fmla="*/ 279939 h 279939"/>
              <a:gd name="connsiteX43" fmla="*/ 118432 w 1108530"/>
              <a:gd name="connsiteY43" fmla="*/ 255431 h 279939"/>
              <a:gd name="connsiteX44" fmla="*/ 142940 w 1108530"/>
              <a:gd name="connsiteY44" fmla="*/ 230923 h 279939"/>
              <a:gd name="connsiteX45" fmla="*/ 24508 w 1108530"/>
              <a:gd name="connsiteY45" fmla="*/ 230923 h 279939"/>
              <a:gd name="connsiteX46" fmla="*/ 49016 w 1108530"/>
              <a:gd name="connsiteY46" fmla="*/ 255431 h 279939"/>
              <a:gd name="connsiteX47" fmla="*/ 24508 w 1108530"/>
              <a:gd name="connsiteY47" fmla="*/ 279939 h 279939"/>
              <a:gd name="connsiteX48" fmla="*/ 0 w 1108530"/>
              <a:gd name="connsiteY48" fmla="*/ 255431 h 279939"/>
              <a:gd name="connsiteX49" fmla="*/ 24508 w 1108530"/>
              <a:gd name="connsiteY49" fmla="*/ 230923 h 279939"/>
              <a:gd name="connsiteX50" fmla="*/ 1084022 w 1108530"/>
              <a:gd name="connsiteY50" fmla="*/ 115462 h 279939"/>
              <a:gd name="connsiteX51" fmla="*/ 1108530 w 1108530"/>
              <a:gd name="connsiteY51" fmla="*/ 139970 h 279939"/>
              <a:gd name="connsiteX52" fmla="*/ 1084022 w 1108530"/>
              <a:gd name="connsiteY52" fmla="*/ 164478 h 279939"/>
              <a:gd name="connsiteX53" fmla="*/ 1059514 w 1108530"/>
              <a:gd name="connsiteY53" fmla="*/ 139970 h 279939"/>
              <a:gd name="connsiteX54" fmla="*/ 1084022 w 1108530"/>
              <a:gd name="connsiteY54" fmla="*/ 115462 h 279939"/>
              <a:gd name="connsiteX55" fmla="*/ 965591 w 1108530"/>
              <a:gd name="connsiteY55" fmla="*/ 115462 h 279939"/>
              <a:gd name="connsiteX56" fmla="*/ 990099 w 1108530"/>
              <a:gd name="connsiteY56" fmla="*/ 139970 h 279939"/>
              <a:gd name="connsiteX57" fmla="*/ 965591 w 1108530"/>
              <a:gd name="connsiteY57" fmla="*/ 164478 h 279939"/>
              <a:gd name="connsiteX58" fmla="*/ 941082 w 1108530"/>
              <a:gd name="connsiteY58" fmla="*/ 139970 h 279939"/>
              <a:gd name="connsiteX59" fmla="*/ 965591 w 1108530"/>
              <a:gd name="connsiteY59" fmla="*/ 115462 h 279939"/>
              <a:gd name="connsiteX60" fmla="*/ 847159 w 1108530"/>
              <a:gd name="connsiteY60" fmla="*/ 115462 h 279939"/>
              <a:gd name="connsiteX61" fmla="*/ 871667 w 1108530"/>
              <a:gd name="connsiteY61" fmla="*/ 139970 h 279939"/>
              <a:gd name="connsiteX62" fmla="*/ 847159 w 1108530"/>
              <a:gd name="connsiteY62" fmla="*/ 164478 h 279939"/>
              <a:gd name="connsiteX63" fmla="*/ 822651 w 1108530"/>
              <a:gd name="connsiteY63" fmla="*/ 139970 h 279939"/>
              <a:gd name="connsiteX64" fmla="*/ 847159 w 1108530"/>
              <a:gd name="connsiteY64" fmla="*/ 115462 h 279939"/>
              <a:gd name="connsiteX65" fmla="*/ 728727 w 1108530"/>
              <a:gd name="connsiteY65" fmla="*/ 115462 h 279939"/>
              <a:gd name="connsiteX66" fmla="*/ 753235 w 1108530"/>
              <a:gd name="connsiteY66" fmla="*/ 139970 h 279939"/>
              <a:gd name="connsiteX67" fmla="*/ 728727 w 1108530"/>
              <a:gd name="connsiteY67" fmla="*/ 164478 h 279939"/>
              <a:gd name="connsiteX68" fmla="*/ 704219 w 1108530"/>
              <a:gd name="connsiteY68" fmla="*/ 139970 h 279939"/>
              <a:gd name="connsiteX69" fmla="*/ 728727 w 1108530"/>
              <a:gd name="connsiteY69" fmla="*/ 115462 h 279939"/>
              <a:gd name="connsiteX70" fmla="*/ 610295 w 1108530"/>
              <a:gd name="connsiteY70" fmla="*/ 115462 h 279939"/>
              <a:gd name="connsiteX71" fmla="*/ 634803 w 1108530"/>
              <a:gd name="connsiteY71" fmla="*/ 139970 h 279939"/>
              <a:gd name="connsiteX72" fmla="*/ 610295 w 1108530"/>
              <a:gd name="connsiteY72" fmla="*/ 164478 h 279939"/>
              <a:gd name="connsiteX73" fmla="*/ 585787 w 1108530"/>
              <a:gd name="connsiteY73" fmla="*/ 139970 h 279939"/>
              <a:gd name="connsiteX74" fmla="*/ 610295 w 1108530"/>
              <a:gd name="connsiteY74" fmla="*/ 115462 h 279939"/>
              <a:gd name="connsiteX75" fmla="*/ 498235 w 1108530"/>
              <a:gd name="connsiteY75" fmla="*/ 115462 h 279939"/>
              <a:gd name="connsiteX76" fmla="*/ 522743 w 1108530"/>
              <a:gd name="connsiteY76" fmla="*/ 139970 h 279939"/>
              <a:gd name="connsiteX77" fmla="*/ 498235 w 1108530"/>
              <a:gd name="connsiteY77" fmla="*/ 164478 h 279939"/>
              <a:gd name="connsiteX78" fmla="*/ 473727 w 1108530"/>
              <a:gd name="connsiteY78" fmla="*/ 139970 h 279939"/>
              <a:gd name="connsiteX79" fmla="*/ 498235 w 1108530"/>
              <a:gd name="connsiteY79" fmla="*/ 115462 h 279939"/>
              <a:gd name="connsiteX80" fmla="*/ 379803 w 1108530"/>
              <a:gd name="connsiteY80" fmla="*/ 115462 h 279939"/>
              <a:gd name="connsiteX81" fmla="*/ 404311 w 1108530"/>
              <a:gd name="connsiteY81" fmla="*/ 139970 h 279939"/>
              <a:gd name="connsiteX82" fmla="*/ 379803 w 1108530"/>
              <a:gd name="connsiteY82" fmla="*/ 164478 h 279939"/>
              <a:gd name="connsiteX83" fmla="*/ 355295 w 1108530"/>
              <a:gd name="connsiteY83" fmla="*/ 139970 h 279939"/>
              <a:gd name="connsiteX84" fmla="*/ 379803 w 1108530"/>
              <a:gd name="connsiteY84" fmla="*/ 115462 h 279939"/>
              <a:gd name="connsiteX85" fmla="*/ 261372 w 1108530"/>
              <a:gd name="connsiteY85" fmla="*/ 115462 h 279939"/>
              <a:gd name="connsiteX86" fmla="*/ 285880 w 1108530"/>
              <a:gd name="connsiteY86" fmla="*/ 139970 h 279939"/>
              <a:gd name="connsiteX87" fmla="*/ 261372 w 1108530"/>
              <a:gd name="connsiteY87" fmla="*/ 164478 h 279939"/>
              <a:gd name="connsiteX88" fmla="*/ 236863 w 1108530"/>
              <a:gd name="connsiteY88" fmla="*/ 139970 h 279939"/>
              <a:gd name="connsiteX89" fmla="*/ 261372 w 1108530"/>
              <a:gd name="connsiteY89" fmla="*/ 115462 h 279939"/>
              <a:gd name="connsiteX90" fmla="*/ 142940 w 1108530"/>
              <a:gd name="connsiteY90" fmla="*/ 115462 h 279939"/>
              <a:gd name="connsiteX91" fmla="*/ 167448 w 1108530"/>
              <a:gd name="connsiteY91" fmla="*/ 139970 h 279939"/>
              <a:gd name="connsiteX92" fmla="*/ 142940 w 1108530"/>
              <a:gd name="connsiteY92" fmla="*/ 164478 h 279939"/>
              <a:gd name="connsiteX93" fmla="*/ 118432 w 1108530"/>
              <a:gd name="connsiteY93" fmla="*/ 139970 h 279939"/>
              <a:gd name="connsiteX94" fmla="*/ 142940 w 1108530"/>
              <a:gd name="connsiteY94" fmla="*/ 115462 h 279939"/>
              <a:gd name="connsiteX95" fmla="*/ 24508 w 1108530"/>
              <a:gd name="connsiteY95" fmla="*/ 115462 h 279939"/>
              <a:gd name="connsiteX96" fmla="*/ 49016 w 1108530"/>
              <a:gd name="connsiteY96" fmla="*/ 139970 h 279939"/>
              <a:gd name="connsiteX97" fmla="*/ 24508 w 1108530"/>
              <a:gd name="connsiteY97" fmla="*/ 164478 h 279939"/>
              <a:gd name="connsiteX98" fmla="*/ 0 w 1108530"/>
              <a:gd name="connsiteY98" fmla="*/ 139970 h 279939"/>
              <a:gd name="connsiteX99" fmla="*/ 24508 w 1108530"/>
              <a:gd name="connsiteY99" fmla="*/ 115462 h 279939"/>
              <a:gd name="connsiteX100" fmla="*/ 1084022 w 1108530"/>
              <a:gd name="connsiteY100" fmla="*/ 0 h 279939"/>
              <a:gd name="connsiteX101" fmla="*/ 1108530 w 1108530"/>
              <a:gd name="connsiteY101" fmla="*/ 24508 h 279939"/>
              <a:gd name="connsiteX102" fmla="*/ 1084022 w 1108530"/>
              <a:gd name="connsiteY102" fmla="*/ 49016 h 279939"/>
              <a:gd name="connsiteX103" fmla="*/ 1059514 w 1108530"/>
              <a:gd name="connsiteY103" fmla="*/ 24508 h 279939"/>
              <a:gd name="connsiteX104" fmla="*/ 1084022 w 1108530"/>
              <a:gd name="connsiteY104" fmla="*/ 0 h 279939"/>
              <a:gd name="connsiteX105" fmla="*/ 965591 w 1108530"/>
              <a:gd name="connsiteY105" fmla="*/ 0 h 279939"/>
              <a:gd name="connsiteX106" fmla="*/ 990099 w 1108530"/>
              <a:gd name="connsiteY106" fmla="*/ 24508 h 279939"/>
              <a:gd name="connsiteX107" fmla="*/ 965591 w 1108530"/>
              <a:gd name="connsiteY107" fmla="*/ 49016 h 279939"/>
              <a:gd name="connsiteX108" fmla="*/ 941082 w 1108530"/>
              <a:gd name="connsiteY108" fmla="*/ 24508 h 279939"/>
              <a:gd name="connsiteX109" fmla="*/ 965591 w 1108530"/>
              <a:gd name="connsiteY109" fmla="*/ 0 h 279939"/>
              <a:gd name="connsiteX110" fmla="*/ 847159 w 1108530"/>
              <a:gd name="connsiteY110" fmla="*/ 0 h 279939"/>
              <a:gd name="connsiteX111" fmla="*/ 871667 w 1108530"/>
              <a:gd name="connsiteY111" fmla="*/ 24508 h 279939"/>
              <a:gd name="connsiteX112" fmla="*/ 847159 w 1108530"/>
              <a:gd name="connsiteY112" fmla="*/ 49016 h 279939"/>
              <a:gd name="connsiteX113" fmla="*/ 822651 w 1108530"/>
              <a:gd name="connsiteY113" fmla="*/ 24508 h 279939"/>
              <a:gd name="connsiteX114" fmla="*/ 847159 w 1108530"/>
              <a:gd name="connsiteY114" fmla="*/ 0 h 279939"/>
              <a:gd name="connsiteX115" fmla="*/ 728727 w 1108530"/>
              <a:gd name="connsiteY115" fmla="*/ 0 h 279939"/>
              <a:gd name="connsiteX116" fmla="*/ 753235 w 1108530"/>
              <a:gd name="connsiteY116" fmla="*/ 24508 h 279939"/>
              <a:gd name="connsiteX117" fmla="*/ 728727 w 1108530"/>
              <a:gd name="connsiteY117" fmla="*/ 49016 h 279939"/>
              <a:gd name="connsiteX118" fmla="*/ 704219 w 1108530"/>
              <a:gd name="connsiteY118" fmla="*/ 24508 h 279939"/>
              <a:gd name="connsiteX119" fmla="*/ 728727 w 1108530"/>
              <a:gd name="connsiteY119" fmla="*/ 0 h 279939"/>
              <a:gd name="connsiteX120" fmla="*/ 610295 w 1108530"/>
              <a:gd name="connsiteY120" fmla="*/ 0 h 279939"/>
              <a:gd name="connsiteX121" fmla="*/ 634803 w 1108530"/>
              <a:gd name="connsiteY121" fmla="*/ 24508 h 279939"/>
              <a:gd name="connsiteX122" fmla="*/ 610295 w 1108530"/>
              <a:gd name="connsiteY122" fmla="*/ 49016 h 279939"/>
              <a:gd name="connsiteX123" fmla="*/ 585787 w 1108530"/>
              <a:gd name="connsiteY123" fmla="*/ 24508 h 279939"/>
              <a:gd name="connsiteX124" fmla="*/ 610295 w 1108530"/>
              <a:gd name="connsiteY124" fmla="*/ 0 h 279939"/>
              <a:gd name="connsiteX125" fmla="*/ 498235 w 1108530"/>
              <a:gd name="connsiteY125" fmla="*/ 0 h 279939"/>
              <a:gd name="connsiteX126" fmla="*/ 522743 w 1108530"/>
              <a:gd name="connsiteY126" fmla="*/ 24508 h 279939"/>
              <a:gd name="connsiteX127" fmla="*/ 498235 w 1108530"/>
              <a:gd name="connsiteY127" fmla="*/ 49016 h 279939"/>
              <a:gd name="connsiteX128" fmla="*/ 473727 w 1108530"/>
              <a:gd name="connsiteY128" fmla="*/ 24508 h 279939"/>
              <a:gd name="connsiteX129" fmla="*/ 498235 w 1108530"/>
              <a:gd name="connsiteY129" fmla="*/ 0 h 279939"/>
              <a:gd name="connsiteX130" fmla="*/ 379803 w 1108530"/>
              <a:gd name="connsiteY130" fmla="*/ 0 h 279939"/>
              <a:gd name="connsiteX131" fmla="*/ 404311 w 1108530"/>
              <a:gd name="connsiteY131" fmla="*/ 24508 h 279939"/>
              <a:gd name="connsiteX132" fmla="*/ 379803 w 1108530"/>
              <a:gd name="connsiteY132" fmla="*/ 49016 h 279939"/>
              <a:gd name="connsiteX133" fmla="*/ 355295 w 1108530"/>
              <a:gd name="connsiteY133" fmla="*/ 24508 h 279939"/>
              <a:gd name="connsiteX134" fmla="*/ 379803 w 1108530"/>
              <a:gd name="connsiteY134" fmla="*/ 0 h 279939"/>
              <a:gd name="connsiteX135" fmla="*/ 261372 w 1108530"/>
              <a:gd name="connsiteY135" fmla="*/ 0 h 279939"/>
              <a:gd name="connsiteX136" fmla="*/ 285880 w 1108530"/>
              <a:gd name="connsiteY136" fmla="*/ 24508 h 279939"/>
              <a:gd name="connsiteX137" fmla="*/ 261372 w 1108530"/>
              <a:gd name="connsiteY137" fmla="*/ 49016 h 279939"/>
              <a:gd name="connsiteX138" fmla="*/ 236863 w 1108530"/>
              <a:gd name="connsiteY138" fmla="*/ 24508 h 279939"/>
              <a:gd name="connsiteX139" fmla="*/ 261372 w 1108530"/>
              <a:gd name="connsiteY139" fmla="*/ 0 h 279939"/>
              <a:gd name="connsiteX140" fmla="*/ 142940 w 1108530"/>
              <a:gd name="connsiteY140" fmla="*/ 0 h 279939"/>
              <a:gd name="connsiteX141" fmla="*/ 167448 w 1108530"/>
              <a:gd name="connsiteY141" fmla="*/ 24508 h 279939"/>
              <a:gd name="connsiteX142" fmla="*/ 142940 w 1108530"/>
              <a:gd name="connsiteY142" fmla="*/ 49016 h 279939"/>
              <a:gd name="connsiteX143" fmla="*/ 118432 w 1108530"/>
              <a:gd name="connsiteY143" fmla="*/ 24508 h 279939"/>
              <a:gd name="connsiteX144" fmla="*/ 142940 w 1108530"/>
              <a:gd name="connsiteY144" fmla="*/ 0 h 279939"/>
              <a:gd name="connsiteX145" fmla="*/ 24508 w 1108530"/>
              <a:gd name="connsiteY145" fmla="*/ 0 h 279939"/>
              <a:gd name="connsiteX146" fmla="*/ 49016 w 1108530"/>
              <a:gd name="connsiteY146" fmla="*/ 24508 h 279939"/>
              <a:gd name="connsiteX147" fmla="*/ 24508 w 1108530"/>
              <a:gd name="connsiteY147" fmla="*/ 49016 h 279939"/>
              <a:gd name="connsiteX148" fmla="*/ 0 w 1108530"/>
              <a:gd name="connsiteY148" fmla="*/ 24508 h 279939"/>
              <a:gd name="connsiteX149" fmla="*/ 24508 w 1108530"/>
              <a:gd name="connsiteY149" fmla="*/ 0 h 2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108530" h="279939">
                <a:moveTo>
                  <a:pt x="1084022" y="230923"/>
                </a:moveTo>
                <a:cubicBezTo>
                  <a:pt x="1097558" y="230923"/>
                  <a:pt x="1108530" y="241895"/>
                  <a:pt x="1108530" y="255431"/>
                </a:cubicBezTo>
                <a:cubicBezTo>
                  <a:pt x="1108530" y="268967"/>
                  <a:pt x="1097558" y="279939"/>
                  <a:pt x="1084022" y="279939"/>
                </a:cubicBezTo>
                <a:cubicBezTo>
                  <a:pt x="1070486" y="279939"/>
                  <a:pt x="1059514" y="268967"/>
                  <a:pt x="1059514" y="255431"/>
                </a:cubicBezTo>
                <a:cubicBezTo>
                  <a:pt x="1059514" y="241895"/>
                  <a:pt x="1070486" y="230923"/>
                  <a:pt x="1084022" y="230923"/>
                </a:cubicBezTo>
                <a:close/>
                <a:moveTo>
                  <a:pt x="965591" y="230923"/>
                </a:moveTo>
                <a:cubicBezTo>
                  <a:pt x="979126" y="230923"/>
                  <a:pt x="990099" y="241895"/>
                  <a:pt x="990099" y="255431"/>
                </a:cubicBezTo>
                <a:cubicBezTo>
                  <a:pt x="990099" y="268967"/>
                  <a:pt x="979126" y="279939"/>
                  <a:pt x="965591" y="279939"/>
                </a:cubicBezTo>
                <a:cubicBezTo>
                  <a:pt x="952055" y="279939"/>
                  <a:pt x="941082" y="268967"/>
                  <a:pt x="941082" y="255431"/>
                </a:cubicBezTo>
                <a:cubicBezTo>
                  <a:pt x="941082" y="241895"/>
                  <a:pt x="952055" y="230923"/>
                  <a:pt x="965591" y="230923"/>
                </a:cubicBezTo>
                <a:close/>
                <a:moveTo>
                  <a:pt x="847159" y="230923"/>
                </a:moveTo>
                <a:cubicBezTo>
                  <a:pt x="860694" y="230923"/>
                  <a:pt x="871667" y="241895"/>
                  <a:pt x="871667" y="255431"/>
                </a:cubicBezTo>
                <a:cubicBezTo>
                  <a:pt x="871667" y="268967"/>
                  <a:pt x="860694" y="279939"/>
                  <a:pt x="847159" y="279939"/>
                </a:cubicBezTo>
                <a:cubicBezTo>
                  <a:pt x="833623" y="279939"/>
                  <a:pt x="822651" y="268967"/>
                  <a:pt x="822651" y="255431"/>
                </a:cubicBezTo>
                <a:cubicBezTo>
                  <a:pt x="822651" y="241895"/>
                  <a:pt x="833623" y="230923"/>
                  <a:pt x="847159" y="230923"/>
                </a:cubicBezTo>
                <a:close/>
                <a:moveTo>
                  <a:pt x="728727" y="230923"/>
                </a:moveTo>
                <a:cubicBezTo>
                  <a:pt x="742263" y="230923"/>
                  <a:pt x="753235" y="241895"/>
                  <a:pt x="753235" y="255431"/>
                </a:cubicBezTo>
                <a:cubicBezTo>
                  <a:pt x="753235" y="268967"/>
                  <a:pt x="742263" y="279939"/>
                  <a:pt x="728727" y="279939"/>
                </a:cubicBezTo>
                <a:cubicBezTo>
                  <a:pt x="715191" y="279939"/>
                  <a:pt x="704219" y="268967"/>
                  <a:pt x="704219" y="255431"/>
                </a:cubicBezTo>
                <a:cubicBezTo>
                  <a:pt x="704219" y="241895"/>
                  <a:pt x="715191" y="230923"/>
                  <a:pt x="728727" y="230923"/>
                </a:cubicBezTo>
                <a:close/>
                <a:moveTo>
                  <a:pt x="610295" y="230923"/>
                </a:moveTo>
                <a:cubicBezTo>
                  <a:pt x="623831" y="230923"/>
                  <a:pt x="634803" y="241895"/>
                  <a:pt x="634803" y="255431"/>
                </a:cubicBezTo>
                <a:cubicBezTo>
                  <a:pt x="634803" y="268967"/>
                  <a:pt x="623831" y="279939"/>
                  <a:pt x="610295" y="279939"/>
                </a:cubicBezTo>
                <a:cubicBezTo>
                  <a:pt x="596759" y="279939"/>
                  <a:pt x="585787" y="268967"/>
                  <a:pt x="585787" y="255431"/>
                </a:cubicBezTo>
                <a:cubicBezTo>
                  <a:pt x="585787" y="241895"/>
                  <a:pt x="596759" y="230923"/>
                  <a:pt x="610295" y="230923"/>
                </a:cubicBezTo>
                <a:close/>
                <a:moveTo>
                  <a:pt x="498235" y="230923"/>
                </a:moveTo>
                <a:cubicBezTo>
                  <a:pt x="511771" y="230923"/>
                  <a:pt x="522743" y="241895"/>
                  <a:pt x="522743" y="255431"/>
                </a:cubicBezTo>
                <a:cubicBezTo>
                  <a:pt x="522743" y="268967"/>
                  <a:pt x="511771" y="279939"/>
                  <a:pt x="498235" y="279939"/>
                </a:cubicBezTo>
                <a:cubicBezTo>
                  <a:pt x="484699" y="279939"/>
                  <a:pt x="473727" y="268967"/>
                  <a:pt x="473727" y="255431"/>
                </a:cubicBezTo>
                <a:cubicBezTo>
                  <a:pt x="473727" y="241895"/>
                  <a:pt x="484699" y="230923"/>
                  <a:pt x="498235" y="230923"/>
                </a:cubicBezTo>
                <a:close/>
                <a:moveTo>
                  <a:pt x="379803" y="230923"/>
                </a:moveTo>
                <a:cubicBezTo>
                  <a:pt x="393339" y="230923"/>
                  <a:pt x="404311" y="241895"/>
                  <a:pt x="404311" y="255431"/>
                </a:cubicBezTo>
                <a:cubicBezTo>
                  <a:pt x="404311" y="268967"/>
                  <a:pt x="393339" y="279939"/>
                  <a:pt x="379803" y="279939"/>
                </a:cubicBezTo>
                <a:cubicBezTo>
                  <a:pt x="366268" y="279939"/>
                  <a:pt x="355295" y="268967"/>
                  <a:pt x="355295" y="255431"/>
                </a:cubicBezTo>
                <a:cubicBezTo>
                  <a:pt x="355295" y="241895"/>
                  <a:pt x="366268" y="230923"/>
                  <a:pt x="379803" y="230923"/>
                </a:cubicBezTo>
                <a:close/>
                <a:moveTo>
                  <a:pt x="261372" y="230923"/>
                </a:moveTo>
                <a:cubicBezTo>
                  <a:pt x="274907" y="230923"/>
                  <a:pt x="285880" y="241895"/>
                  <a:pt x="285880" y="255431"/>
                </a:cubicBezTo>
                <a:cubicBezTo>
                  <a:pt x="285880" y="268967"/>
                  <a:pt x="274907" y="279939"/>
                  <a:pt x="261372" y="279939"/>
                </a:cubicBezTo>
                <a:cubicBezTo>
                  <a:pt x="247836" y="279939"/>
                  <a:pt x="236863" y="268967"/>
                  <a:pt x="236863" y="255431"/>
                </a:cubicBezTo>
                <a:cubicBezTo>
                  <a:pt x="236863" y="241895"/>
                  <a:pt x="247836" y="230923"/>
                  <a:pt x="261372" y="230923"/>
                </a:cubicBezTo>
                <a:close/>
                <a:moveTo>
                  <a:pt x="142940" y="230923"/>
                </a:moveTo>
                <a:cubicBezTo>
                  <a:pt x="156475" y="230923"/>
                  <a:pt x="167448" y="241895"/>
                  <a:pt x="167448" y="255431"/>
                </a:cubicBezTo>
                <a:cubicBezTo>
                  <a:pt x="167448" y="268967"/>
                  <a:pt x="156475" y="279939"/>
                  <a:pt x="142940" y="279939"/>
                </a:cubicBezTo>
                <a:cubicBezTo>
                  <a:pt x="129404" y="279939"/>
                  <a:pt x="118432" y="268967"/>
                  <a:pt x="118432" y="255431"/>
                </a:cubicBezTo>
                <a:cubicBezTo>
                  <a:pt x="118432" y="241895"/>
                  <a:pt x="129404" y="230923"/>
                  <a:pt x="142940" y="230923"/>
                </a:cubicBezTo>
                <a:close/>
                <a:moveTo>
                  <a:pt x="24508" y="230923"/>
                </a:moveTo>
                <a:cubicBezTo>
                  <a:pt x="38044" y="230923"/>
                  <a:pt x="49016" y="241895"/>
                  <a:pt x="49016" y="255431"/>
                </a:cubicBezTo>
                <a:cubicBezTo>
                  <a:pt x="49016" y="268967"/>
                  <a:pt x="38044" y="279939"/>
                  <a:pt x="24508" y="279939"/>
                </a:cubicBezTo>
                <a:cubicBezTo>
                  <a:pt x="10972" y="279939"/>
                  <a:pt x="0" y="268967"/>
                  <a:pt x="0" y="255431"/>
                </a:cubicBezTo>
                <a:cubicBezTo>
                  <a:pt x="0" y="241895"/>
                  <a:pt x="10972" y="230923"/>
                  <a:pt x="24508" y="230923"/>
                </a:cubicBezTo>
                <a:close/>
                <a:moveTo>
                  <a:pt x="1084022" y="115462"/>
                </a:moveTo>
                <a:cubicBezTo>
                  <a:pt x="1097558" y="115462"/>
                  <a:pt x="1108530" y="126434"/>
                  <a:pt x="1108530" y="139970"/>
                </a:cubicBezTo>
                <a:cubicBezTo>
                  <a:pt x="1108530" y="153505"/>
                  <a:pt x="1097558" y="164478"/>
                  <a:pt x="1084022" y="164478"/>
                </a:cubicBezTo>
                <a:cubicBezTo>
                  <a:pt x="1070486" y="164478"/>
                  <a:pt x="1059514" y="153505"/>
                  <a:pt x="1059514" y="139970"/>
                </a:cubicBezTo>
                <a:cubicBezTo>
                  <a:pt x="1059514" y="126434"/>
                  <a:pt x="1070486" y="115462"/>
                  <a:pt x="1084022" y="115462"/>
                </a:cubicBezTo>
                <a:close/>
                <a:moveTo>
                  <a:pt x="965591" y="115462"/>
                </a:moveTo>
                <a:cubicBezTo>
                  <a:pt x="979126" y="115462"/>
                  <a:pt x="990099" y="126434"/>
                  <a:pt x="990099" y="139970"/>
                </a:cubicBezTo>
                <a:cubicBezTo>
                  <a:pt x="990099" y="153505"/>
                  <a:pt x="979126" y="164478"/>
                  <a:pt x="965591" y="164478"/>
                </a:cubicBezTo>
                <a:cubicBezTo>
                  <a:pt x="952055" y="164478"/>
                  <a:pt x="941082" y="153505"/>
                  <a:pt x="941082" y="139970"/>
                </a:cubicBezTo>
                <a:cubicBezTo>
                  <a:pt x="941082" y="126434"/>
                  <a:pt x="952055" y="115462"/>
                  <a:pt x="965591" y="115462"/>
                </a:cubicBezTo>
                <a:close/>
                <a:moveTo>
                  <a:pt x="847159" y="115462"/>
                </a:moveTo>
                <a:cubicBezTo>
                  <a:pt x="860694" y="115462"/>
                  <a:pt x="871667" y="126434"/>
                  <a:pt x="871667" y="139970"/>
                </a:cubicBezTo>
                <a:cubicBezTo>
                  <a:pt x="871667" y="153505"/>
                  <a:pt x="860694" y="164478"/>
                  <a:pt x="847159" y="164478"/>
                </a:cubicBezTo>
                <a:cubicBezTo>
                  <a:pt x="833623" y="164478"/>
                  <a:pt x="822651" y="153505"/>
                  <a:pt x="822651" y="139970"/>
                </a:cubicBezTo>
                <a:cubicBezTo>
                  <a:pt x="822651" y="126434"/>
                  <a:pt x="833623" y="115462"/>
                  <a:pt x="847159" y="115462"/>
                </a:cubicBezTo>
                <a:close/>
                <a:moveTo>
                  <a:pt x="728727" y="115462"/>
                </a:moveTo>
                <a:cubicBezTo>
                  <a:pt x="742263" y="115462"/>
                  <a:pt x="753235" y="126434"/>
                  <a:pt x="753235" y="139970"/>
                </a:cubicBezTo>
                <a:cubicBezTo>
                  <a:pt x="753235" y="153505"/>
                  <a:pt x="742263" y="164478"/>
                  <a:pt x="728727" y="164478"/>
                </a:cubicBezTo>
                <a:cubicBezTo>
                  <a:pt x="715191" y="164478"/>
                  <a:pt x="704219" y="153505"/>
                  <a:pt x="704219" y="139970"/>
                </a:cubicBezTo>
                <a:cubicBezTo>
                  <a:pt x="704219" y="126434"/>
                  <a:pt x="715191" y="115462"/>
                  <a:pt x="728727" y="115462"/>
                </a:cubicBezTo>
                <a:close/>
                <a:moveTo>
                  <a:pt x="610295" y="115462"/>
                </a:moveTo>
                <a:cubicBezTo>
                  <a:pt x="623831" y="115462"/>
                  <a:pt x="634803" y="126434"/>
                  <a:pt x="634803" y="139970"/>
                </a:cubicBezTo>
                <a:cubicBezTo>
                  <a:pt x="634803" y="153505"/>
                  <a:pt x="623831" y="164478"/>
                  <a:pt x="610295" y="164478"/>
                </a:cubicBezTo>
                <a:cubicBezTo>
                  <a:pt x="596759" y="164478"/>
                  <a:pt x="585787" y="153505"/>
                  <a:pt x="585787" y="139970"/>
                </a:cubicBezTo>
                <a:cubicBezTo>
                  <a:pt x="585787" y="126434"/>
                  <a:pt x="596759" y="115462"/>
                  <a:pt x="610295" y="115462"/>
                </a:cubicBezTo>
                <a:close/>
                <a:moveTo>
                  <a:pt x="498235" y="115462"/>
                </a:moveTo>
                <a:cubicBezTo>
                  <a:pt x="511771" y="115462"/>
                  <a:pt x="522743" y="126434"/>
                  <a:pt x="522743" y="139970"/>
                </a:cubicBezTo>
                <a:cubicBezTo>
                  <a:pt x="522743" y="153505"/>
                  <a:pt x="511771" y="164478"/>
                  <a:pt x="498235" y="164478"/>
                </a:cubicBezTo>
                <a:cubicBezTo>
                  <a:pt x="484699" y="164478"/>
                  <a:pt x="473727" y="153505"/>
                  <a:pt x="473727" y="139970"/>
                </a:cubicBezTo>
                <a:cubicBezTo>
                  <a:pt x="473727" y="126434"/>
                  <a:pt x="484699" y="115462"/>
                  <a:pt x="498235" y="115462"/>
                </a:cubicBezTo>
                <a:close/>
                <a:moveTo>
                  <a:pt x="379803" y="115462"/>
                </a:moveTo>
                <a:cubicBezTo>
                  <a:pt x="393339" y="115462"/>
                  <a:pt x="404311" y="126434"/>
                  <a:pt x="404311" y="139970"/>
                </a:cubicBezTo>
                <a:cubicBezTo>
                  <a:pt x="404311" y="153505"/>
                  <a:pt x="393339" y="164478"/>
                  <a:pt x="379803" y="164478"/>
                </a:cubicBezTo>
                <a:cubicBezTo>
                  <a:pt x="366268" y="164478"/>
                  <a:pt x="355295" y="153505"/>
                  <a:pt x="355295" y="139970"/>
                </a:cubicBezTo>
                <a:cubicBezTo>
                  <a:pt x="355295" y="126434"/>
                  <a:pt x="366268" y="115462"/>
                  <a:pt x="379803" y="115462"/>
                </a:cubicBezTo>
                <a:close/>
                <a:moveTo>
                  <a:pt x="261372" y="115462"/>
                </a:moveTo>
                <a:cubicBezTo>
                  <a:pt x="274907" y="115462"/>
                  <a:pt x="285880" y="126434"/>
                  <a:pt x="285880" y="139970"/>
                </a:cubicBezTo>
                <a:cubicBezTo>
                  <a:pt x="285880" y="153505"/>
                  <a:pt x="274907" y="164478"/>
                  <a:pt x="261372" y="164478"/>
                </a:cubicBezTo>
                <a:cubicBezTo>
                  <a:pt x="247836" y="164478"/>
                  <a:pt x="236863" y="153505"/>
                  <a:pt x="236863" y="139970"/>
                </a:cubicBezTo>
                <a:cubicBezTo>
                  <a:pt x="236863" y="126434"/>
                  <a:pt x="247836" y="115462"/>
                  <a:pt x="261372" y="115462"/>
                </a:cubicBezTo>
                <a:close/>
                <a:moveTo>
                  <a:pt x="142940" y="115462"/>
                </a:moveTo>
                <a:cubicBezTo>
                  <a:pt x="156475" y="115462"/>
                  <a:pt x="167448" y="126434"/>
                  <a:pt x="167448" y="139970"/>
                </a:cubicBezTo>
                <a:cubicBezTo>
                  <a:pt x="167448" y="153505"/>
                  <a:pt x="156475" y="164478"/>
                  <a:pt x="142940" y="164478"/>
                </a:cubicBezTo>
                <a:cubicBezTo>
                  <a:pt x="129404" y="164478"/>
                  <a:pt x="118432" y="153505"/>
                  <a:pt x="118432" y="139970"/>
                </a:cubicBezTo>
                <a:cubicBezTo>
                  <a:pt x="118432" y="126434"/>
                  <a:pt x="129404" y="115462"/>
                  <a:pt x="142940" y="115462"/>
                </a:cubicBezTo>
                <a:close/>
                <a:moveTo>
                  <a:pt x="24508" y="115462"/>
                </a:moveTo>
                <a:cubicBezTo>
                  <a:pt x="38044" y="115462"/>
                  <a:pt x="49016" y="126434"/>
                  <a:pt x="49016" y="139970"/>
                </a:cubicBezTo>
                <a:cubicBezTo>
                  <a:pt x="49016" y="153505"/>
                  <a:pt x="38044" y="164478"/>
                  <a:pt x="24508" y="164478"/>
                </a:cubicBezTo>
                <a:cubicBezTo>
                  <a:pt x="10972" y="164478"/>
                  <a:pt x="0" y="153505"/>
                  <a:pt x="0" y="139970"/>
                </a:cubicBezTo>
                <a:cubicBezTo>
                  <a:pt x="0" y="126434"/>
                  <a:pt x="10972" y="115462"/>
                  <a:pt x="24508" y="115462"/>
                </a:cubicBezTo>
                <a:close/>
                <a:moveTo>
                  <a:pt x="1084022" y="0"/>
                </a:moveTo>
                <a:cubicBezTo>
                  <a:pt x="1097558" y="0"/>
                  <a:pt x="1108530" y="10973"/>
                  <a:pt x="1108530" y="24508"/>
                </a:cubicBezTo>
                <a:cubicBezTo>
                  <a:pt x="1108530" y="38044"/>
                  <a:pt x="1097558" y="49016"/>
                  <a:pt x="1084022" y="49016"/>
                </a:cubicBezTo>
                <a:cubicBezTo>
                  <a:pt x="1070486" y="49016"/>
                  <a:pt x="1059514" y="38044"/>
                  <a:pt x="1059514" y="24508"/>
                </a:cubicBezTo>
                <a:cubicBezTo>
                  <a:pt x="1059514" y="10973"/>
                  <a:pt x="1070486" y="0"/>
                  <a:pt x="1084022" y="0"/>
                </a:cubicBezTo>
                <a:close/>
                <a:moveTo>
                  <a:pt x="965591" y="0"/>
                </a:moveTo>
                <a:cubicBezTo>
                  <a:pt x="979126" y="0"/>
                  <a:pt x="990099" y="10973"/>
                  <a:pt x="990099" y="24508"/>
                </a:cubicBezTo>
                <a:cubicBezTo>
                  <a:pt x="990099" y="38044"/>
                  <a:pt x="979126" y="49016"/>
                  <a:pt x="965591" y="49016"/>
                </a:cubicBezTo>
                <a:cubicBezTo>
                  <a:pt x="952055" y="49016"/>
                  <a:pt x="941082" y="38044"/>
                  <a:pt x="941082" y="24508"/>
                </a:cubicBezTo>
                <a:cubicBezTo>
                  <a:pt x="941082" y="10973"/>
                  <a:pt x="952055" y="0"/>
                  <a:pt x="965591" y="0"/>
                </a:cubicBezTo>
                <a:close/>
                <a:moveTo>
                  <a:pt x="847159" y="0"/>
                </a:moveTo>
                <a:cubicBezTo>
                  <a:pt x="860694" y="0"/>
                  <a:pt x="871667" y="10973"/>
                  <a:pt x="871667" y="24508"/>
                </a:cubicBezTo>
                <a:cubicBezTo>
                  <a:pt x="871667" y="38044"/>
                  <a:pt x="860694" y="49016"/>
                  <a:pt x="847159" y="49016"/>
                </a:cubicBezTo>
                <a:cubicBezTo>
                  <a:pt x="833623" y="49016"/>
                  <a:pt x="822651" y="38044"/>
                  <a:pt x="822651" y="24508"/>
                </a:cubicBezTo>
                <a:cubicBezTo>
                  <a:pt x="822651" y="10973"/>
                  <a:pt x="833623" y="0"/>
                  <a:pt x="847159" y="0"/>
                </a:cubicBezTo>
                <a:close/>
                <a:moveTo>
                  <a:pt x="728727" y="0"/>
                </a:moveTo>
                <a:cubicBezTo>
                  <a:pt x="742263" y="0"/>
                  <a:pt x="753235" y="10973"/>
                  <a:pt x="753235" y="24508"/>
                </a:cubicBezTo>
                <a:cubicBezTo>
                  <a:pt x="753235" y="38044"/>
                  <a:pt x="742263" y="49016"/>
                  <a:pt x="728727" y="49016"/>
                </a:cubicBezTo>
                <a:cubicBezTo>
                  <a:pt x="715191" y="49016"/>
                  <a:pt x="704219" y="38044"/>
                  <a:pt x="704219" y="24508"/>
                </a:cubicBezTo>
                <a:cubicBezTo>
                  <a:pt x="704219" y="10973"/>
                  <a:pt x="715191" y="0"/>
                  <a:pt x="728727" y="0"/>
                </a:cubicBezTo>
                <a:close/>
                <a:moveTo>
                  <a:pt x="610295" y="0"/>
                </a:moveTo>
                <a:cubicBezTo>
                  <a:pt x="623831" y="0"/>
                  <a:pt x="634803" y="10973"/>
                  <a:pt x="634803" y="24508"/>
                </a:cubicBezTo>
                <a:cubicBezTo>
                  <a:pt x="634803" y="38044"/>
                  <a:pt x="623831" y="49016"/>
                  <a:pt x="610295" y="49016"/>
                </a:cubicBezTo>
                <a:cubicBezTo>
                  <a:pt x="596759" y="49016"/>
                  <a:pt x="585787" y="38044"/>
                  <a:pt x="585787" y="24508"/>
                </a:cubicBezTo>
                <a:cubicBezTo>
                  <a:pt x="585787" y="10973"/>
                  <a:pt x="596759" y="0"/>
                  <a:pt x="610295" y="0"/>
                </a:cubicBezTo>
                <a:close/>
                <a:moveTo>
                  <a:pt x="498235" y="0"/>
                </a:moveTo>
                <a:cubicBezTo>
                  <a:pt x="511771" y="0"/>
                  <a:pt x="522743" y="10973"/>
                  <a:pt x="522743" y="24508"/>
                </a:cubicBezTo>
                <a:cubicBezTo>
                  <a:pt x="522743" y="38044"/>
                  <a:pt x="511771" y="49016"/>
                  <a:pt x="498235" y="49016"/>
                </a:cubicBezTo>
                <a:cubicBezTo>
                  <a:pt x="484699" y="49016"/>
                  <a:pt x="473727" y="38044"/>
                  <a:pt x="473727" y="24508"/>
                </a:cubicBezTo>
                <a:cubicBezTo>
                  <a:pt x="473727" y="10973"/>
                  <a:pt x="484699" y="0"/>
                  <a:pt x="498235" y="0"/>
                </a:cubicBezTo>
                <a:close/>
                <a:moveTo>
                  <a:pt x="379803" y="0"/>
                </a:moveTo>
                <a:cubicBezTo>
                  <a:pt x="393339" y="0"/>
                  <a:pt x="404311" y="10973"/>
                  <a:pt x="404311" y="24508"/>
                </a:cubicBezTo>
                <a:cubicBezTo>
                  <a:pt x="404311" y="38044"/>
                  <a:pt x="393339" y="49016"/>
                  <a:pt x="379803" y="49016"/>
                </a:cubicBezTo>
                <a:cubicBezTo>
                  <a:pt x="366268" y="49016"/>
                  <a:pt x="355295" y="38044"/>
                  <a:pt x="355295" y="24508"/>
                </a:cubicBezTo>
                <a:cubicBezTo>
                  <a:pt x="355295" y="10973"/>
                  <a:pt x="366268" y="0"/>
                  <a:pt x="379803" y="0"/>
                </a:cubicBezTo>
                <a:close/>
                <a:moveTo>
                  <a:pt x="261372" y="0"/>
                </a:moveTo>
                <a:cubicBezTo>
                  <a:pt x="274907" y="0"/>
                  <a:pt x="285880" y="10973"/>
                  <a:pt x="285880" y="24508"/>
                </a:cubicBezTo>
                <a:cubicBezTo>
                  <a:pt x="285880" y="38044"/>
                  <a:pt x="274907" y="49016"/>
                  <a:pt x="261372" y="49016"/>
                </a:cubicBezTo>
                <a:cubicBezTo>
                  <a:pt x="247836" y="49016"/>
                  <a:pt x="236863" y="38044"/>
                  <a:pt x="236863" y="24508"/>
                </a:cubicBezTo>
                <a:cubicBezTo>
                  <a:pt x="236863" y="10973"/>
                  <a:pt x="247836" y="0"/>
                  <a:pt x="261372" y="0"/>
                </a:cubicBezTo>
                <a:close/>
                <a:moveTo>
                  <a:pt x="142940" y="0"/>
                </a:moveTo>
                <a:cubicBezTo>
                  <a:pt x="156475" y="0"/>
                  <a:pt x="167448" y="10973"/>
                  <a:pt x="167448" y="24508"/>
                </a:cubicBezTo>
                <a:cubicBezTo>
                  <a:pt x="167448" y="38044"/>
                  <a:pt x="156475" y="49016"/>
                  <a:pt x="142940" y="49016"/>
                </a:cubicBezTo>
                <a:cubicBezTo>
                  <a:pt x="129404" y="49016"/>
                  <a:pt x="118432" y="38044"/>
                  <a:pt x="118432" y="24508"/>
                </a:cubicBezTo>
                <a:cubicBezTo>
                  <a:pt x="118432" y="10973"/>
                  <a:pt x="129404" y="0"/>
                  <a:pt x="142940" y="0"/>
                </a:cubicBezTo>
                <a:close/>
                <a:moveTo>
                  <a:pt x="24508" y="0"/>
                </a:moveTo>
                <a:cubicBezTo>
                  <a:pt x="38044" y="0"/>
                  <a:pt x="49016" y="10973"/>
                  <a:pt x="49016" y="24508"/>
                </a:cubicBezTo>
                <a:cubicBezTo>
                  <a:pt x="49016" y="38044"/>
                  <a:pt x="38044" y="49016"/>
                  <a:pt x="24508" y="49016"/>
                </a:cubicBezTo>
                <a:cubicBezTo>
                  <a:pt x="10972" y="49016"/>
                  <a:pt x="0" y="38044"/>
                  <a:pt x="0" y="24508"/>
                </a:cubicBezTo>
                <a:cubicBezTo>
                  <a:pt x="0" y="10973"/>
                  <a:pt x="10972" y="0"/>
                  <a:pt x="2450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16385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6386"/>
            <p:custDataLst>
              <p:tags r:id="rId11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0" name="灯片编号占位符 5"/>
          <p:cNvSpPr>
            <a:spLocks noGrp="1"/>
          </p:cNvSpPr>
          <p:nvPr>
            <p:ph type="sldNum" sz="quarter" idx="16387"/>
            <p:custDataLst>
              <p:tags r:id="rId12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1016000" y="1198880"/>
            <a:ext cx="60970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300000" scaled="0"/>
                </a:gra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20XX YEAR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" name="任意多边形: 形状 7"/>
          <p:cNvSpPr/>
          <p:nvPr userDrawn="1">
            <p:custDataLst>
              <p:tags r:id="rId14"/>
            </p:custDataLst>
          </p:nvPr>
        </p:nvSpPr>
        <p:spPr>
          <a:xfrm>
            <a:off x="0" y="5074920"/>
            <a:ext cx="1782445" cy="178308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ctrTitle" idx="16388" hasCustomPrompt="1"/>
            <p:custDataLst>
              <p:tags r:id="rId15"/>
            </p:custDataLst>
          </p:nvPr>
        </p:nvSpPr>
        <p:spPr>
          <a:xfrm>
            <a:off x="1016000" y="2169795"/>
            <a:ext cx="6352646" cy="2540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000" b="0" spc="0">
                <a:solidFill>
                  <a:schemeClr val="tx1"/>
                </a:solidFill>
                <a:latin typeface="+mj-ea"/>
                <a:ea typeface="+mj-ea"/>
                <a:cs typeface="+mj-ea"/>
              </a:defRPr>
            </a:lvl1pPr>
          </a:lstStyle>
          <a:p>
            <a:r>
              <a:rPr lang="zh-CN" altLang="en-US" dirty="0">
                <a:latin typeface="MiSans Medium" panose="00000600000000000000" charset="-122"/>
                <a:ea typeface="MiSans Medium" panose="00000600000000000000" charset="-122"/>
                <a:sym typeface="+mn-ea"/>
              </a:rPr>
              <a:t>单击此处</a:t>
            </a:r>
            <a:br>
              <a:rPr lang="zh-CN" altLang="en-US" dirty="0">
                <a:latin typeface="MiSans Medium" panose="00000600000000000000" charset="-122"/>
                <a:ea typeface="MiSans Medium" panose="00000600000000000000" charset="-122"/>
                <a:sym typeface="+mn-ea"/>
              </a:rPr>
            </a:br>
            <a:r>
              <a:rPr lang="zh-CN" altLang="en-US" dirty="0">
                <a:latin typeface="MiSans Medium" panose="00000600000000000000" charset="-122"/>
                <a:ea typeface="MiSans Medium" panose="00000600000000000000" charset="-122"/>
                <a:sym typeface="+mn-ea"/>
              </a:rPr>
              <a:t>添加文档</a:t>
            </a:r>
            <a:r>
              <a:rPr lang="zh-CN" altLang="en-US" dirty="0">
                <a:latin typeface="MiSans Medium" panose="00000600000000000000" charset="-122"/>
                <a:ea typeface="MiSans Medium" panose="00000600000000000000" charset="-122"/>
                <a:sym typeface="+mn-ea"/>
              </a:rPr>
              <a:t>标题</a:t>
            </a:r>
            <a:endParaRPr lang="zh-CN" altLang="en-US" dirty="0">
              <a:latin typeface="MiSans Medium" panose="00000600000000000000" charset="-122"/>
              <a:ea typeface="MiSans Medium" panose="00000600000000000000" charset="-122"/>
              <a:sym typeface="+mn-ea"/>
            </a:endParaRPr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6390" hasCustomPrompt="1"/>
            <p:custDataLst>
              <p:tags r:id="rId16"/>
            </p:custDataLst>
          </p:nvPr>
        </p:nvSpPr>
        <p:spPr>
          <a:xfrm>
            <a:off x="1016000" y="5245735"/>
            <a:ext cx="2533015" cy="5632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>
            <a:outerShdw blurRad="317500" dist="165100" dir="5400000" algn="ctr" rotWithShape="0">
              <a:schemeClr val="accent1">
                <a:alpha val="25000"/>
              </a:schemeClr>
            </a:outerShdw>
          </a:effectLst>
        </p:spPr>
        <p:txBody>
          <a:bodyPr vert="horz" wrap="square"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>
                <a:latin typeface="MiSans Normal" panose="00000500000000000000" charset="-122"/>
                <a:ea typeface="MiSans Normal" panose="00000500000000000000" charset="-122"/>
              </a:rPr>
              <a:t>BY WPS</a:t>
            </a:r>
            <a:endParaRPr lang="zh-CN" altLang="en-US" dirty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4" name="椭圆 3"/>
          <p:cNvSpPr/>
          <p:nvPr userDrawn="1">
            <p:custDataLst>
              <p:tags r:id="rId17"/>
            </p:custDataLst>
          </p:nvPr>
        </p:nvSpPr>
        <p:spPr>
          <a:xfrm>
            <a:off x="1471998" y="975911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5" name="椭圆 4"/>
          <p:cNvSpPr/>
          <p:nvPr userDrawn="1">
            <p:custDataLst>
              <p:tags r:id="rId18"/>
            </p:custDataLst>
          </p:nvPr>
        </p:nvSpPr>
        <p:spPr>
          <a:xfrm>
            <a:off x="1675135" y="975911"/>
            <a:ext cx="108000" cy="10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椭圆 9"/>
          <p:cNvSpPr/>
          <p:nvPr userDrawn="1">
            <p:custDataLst>
              <p:tags r:id="rId19"/>
            </p:custDataLst>
          </p:nvPr>
        </p:nvSpPr>
        <p:spPr>
          <a:xfrm>
            <a:off x="1268862" y="975911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1" name="椭圆 20"/>
          <p:cNvSpPr/>
          <p:nvPr userDrawn="1">
            <p:custDataLst>
              <p:tags r:id="rId20"/>
            </p:custDataLst>
          </p:nvPr>
        </p:nvSpPr>
        <p:spPr>
          <a:xfrm>
            <a:off x="1065726" y="975911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-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5000">
                <a:schemeClr val="bg1"/>
              </a:gs>
              <a:gs pos="100000">
                <a:schemeClr val="bg2">
                  <a:lumMod val="90000"/>
                </a:schemeClr>
              </a:gs>
              <a:gs pos="76000">
                <a:schemeClr val="bg2"/>
              </a:gs>
            </a:gsLst>
            <a:lin ang="768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/>
          <p:nvPr userDrawn="1">
            <p:custDataLst>
              <p:tags r:id="rId3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4037965" cy="4037965"/>
          </a:xfrm>
          <a:custGeom>
            <a:avLst/>
            <a:gdLst>
              <a:gd name="connsiteX0" fmla="*/ 0 w 4723034"/>
              <a:gd name="connsiteY0" fmla="*/ 0 h 4723035"/>
              <a:gd name="connsiteX1" fmla="*/ 2361517 w 4723034"/>
              <a:gd name="connsiteY1" fmla="*/ 0 h 4723035"/>
              <a:gd name="connsiteX2" fmla="*/ 4723034 w 4723034"/>
              <a:gd name="connsiteY2" fmla="*/ 2361518 h 4723035"/>
              <a:gd name="connsiteX3" fmla="*/ 4723034 w 4723034"/>
              <a:gd name="connsiteY3" fmla="*/ 4723035 h 4723035"/>
              <a:gd name="connsiteX4" fmla="*/ 0 w 4723034"/>
              <a:gd name="connsiteY4" fmla="*/ 0 h 472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3034" h="4723035">
                <a:moveTo>
                  <a:pt x="0" y="0"/>
                </a:moveTo>
                <a:lnTo>
                  <a:pt x="2361517" y="0"/>
                </a:lnTo>
                <a:cubicBezTo>
                  <a:pt x="2361517" y="1304230"/>
                  <a:pt x="3418804" y="2361518"/>
                  <a:pt x="4723034" y="2361518"/>
                </a:cubicBezTo>
                <a:lnTo>
                  <a:pt x="4723034" y="4723035"/>
                </a:lnTo>
                <a:cubicBezTo>
                  <a:pt x="2114574" y="4723035"/>
                  <a:pt x="0" y="2608460"/>
                  <a:pt x="0" y="0"/>
                </a:cubicBezTo>
                <a:close/>
              </a:path>
            </a:pathLst>
          </a:custGeom>
        </p:spPr>
      </p:pic>
      <p:sp>
        <p:nvSpPr>
          <p:cNvPr id="4" name="任意多边形: 形状 10"/>
          <p:cNvSpPr/>
          <p:nvPr userDrawn="1">
            <p:custDataLst>
              <p:tags r:id="rId5"/>
            </p:custDataLst>
          </p:nvPr>
        </p:nvSpPr>
        <p:spPr>
          <a:xfrm flipV="1">
            <a:off x="0" y="0"/>
            <a:ext cx="4591685" cy="4591685"/>
          </a:xfrm>
          <a:custGeom>
            <a:avLst/>
            <a:gdLst>
              <a:gd name="connsiteX0" fmla="*/ 0 w 3976914"/>
              <a:gd name="connsiteY0" fmla="*/ 0 h 3984625"/>
              <a:gd name="connsiteX1" fmla="*/ 3976914 w 3976914"/>
              <a:gd name="connsiteY1" fmla="*/ 3976914 h 3984625"/>
              <a:gd name="connsiteX2" fmla="*/ 3976719 w 3976914"/>
              <a:gd name="connsiteY2" fmla="*/ 3984625 h 3984625"/>
              <a:gd name="connsiteX3" fmla="*/ 2582139 w 3976914"/>
              <a:gd name="connsiteY3" fmla="*/ 3984625 h 3984625"/>
              <a:gd name="connsiteX4" fmla="*/ 2582528 w 3976914"/>
              <a:gd name="connsiteY4" fmla="*/ 3976914 h 3984625"/>
              <a:gd name="connsiteX5" fmla="*/ 0 w 3976914"/>
              <a:gd name="connsiteY5" fmla="*/ 1394386 h 398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6914" h="3984625">
                <a:moveTo>
                  <a:pt x="0" y="0"/>
                </a:moveTo>
                <a:cubicBezTo>
                  <a:pt x="2196389" y="0"/>
                  <a:pt x="3976914" y="1780525"/>
                  <a:pt x="3976914" y="3976914"/>
                </a:cubicBezTo>
                <a:lnTo>
                  <a:pt x="3976719" y="3984625"/>
                </a:lnTo>
                <a:lnTo>
                  <a:pt x="2582139" y="3984625"/>
                </a:lnTo>
                <a:lnTo>
                  <a:pt x="2582528" y="3976914"/>
                </a:lnTo>
                <a:cubicBezTo>
                  <a:pt x="2582528" y="2550623"/>
                  <a:pt x="1426291" y="1394386"/>
                  <a:pt x="0" y="1394386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65000"/>
                </a:schemeClr>
              </a:gs>
            </a:gsLst>
            <a:lin ang="372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任意多边形: 形状 13"/>
          <p:cNvSpPr/>
          <p:nvPr userDrawn="1">
            <p:custDataLst>
              <p:tags r:id="rId6"/>
            </p:custDataLst>
          </p:nvPr>
        </p:nvSpPr>
        <p:spPr>
          <a:xfrm flipH="1">
            <a:off x="672465" y="5386070"/>
            <a:ext cx="4883150" cy="1471930"/>
          </a:xfrm>
          <a:custGeom>
            <a:avLst/>
            <a:gdLst>
              <a:gd name="connsiteX0" fmla="*/ 2179079 w 4341841"/>
              <a:gd name="connsiteY0" fmla="*/ 0 h 1309020"/>
              <a:gd name="connsiteX1" fmla="*/ 4226329 w 4341841"/>
              <a:gd name="connsiteY1" fmla="*/ 1088515 h 1309020"/>
              <a:gd name="connsiteX2" fmla="*/ 4341841 w 4341841"/>
              <a:gd name="connsiteY2" fmla="*/ 1278653 h 1309020"/>
              <a:gd name="connsiteX3" fmla="*/ 4341841 w 4341841"/>
              <a:gd name="connsiteY3" fmla="*/ 1309020 h 1309020"/>
              <a:gd name="connsiteX4" fmla="*/ 0 w 4341841"/>
              <a:gd name="connsiteY4" fmla="*/ 1309020 h 1309020"/>
              <a:gd name="connsiteX5" fmla="*/ 8163 w 4341841"/>
              <a:gd name="connsiteY5" fmla="*/ 1292076 h 1309020"/>
              <a:gd name="connsiteX6" fmla="*/ 2179079 w 4341841"/>
              <a:gd name="connsiteY6" fmla="*/ 0 h 13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1841" h="1309020">
                <a:moveTo>
                  <a:pt x="2179079" y="0"/>
                </a:moveTo>
                <a:cubicBezTo>
                  <a:pt x="3031288" y="0"/>
                  <a:pt x="3782650" y="431783"/>
                  <a:pt x="4226329" y="1088515"/>
                </a:cubicBezTo>
                <a:lnTo>
                  <a:pt x="4341841" y="1278653"/>
                </a:lnTo>
                <a:lnTo>
                  <a:pt x="4341841" y="1309020"/>
                </a:lnTo>
                <a:lnTo>
                  <a:pt x="0" y="1309020"/>
                </a:lnTo>
                <a:lnTo>
                  <a:pt x="8163" y="1292076"/>
                </a:lnTo>
                <a:cubicBezTo>
                  <a:pt x="426245" y="522458"/>
                  <a:pt x="1241649" y="0"/>
                  <a:pt x="2179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 userDrawn="1">
            <p:custDataLst>
              <p:tags r:id="rId7"/>
            </p:custDataLst>
          </p:nvPr>
        </p:nvSpPr>
        <p:spPr>
          <a:xfrm flipH="1">
            <a:off x="10527665" y="5194300"/>
            <a:ext cx="1663700" cy="16637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 idx="17826049" hasCustomPrompt="1"/>
            <p:custDataLst>
              <p:tags r:id="rId11"/>
            </p:custDataLst>
          </p:nvPr>
        </p:nvSpPr>
        <p:spPr>
          <a:xfrm>
            <a:off x="4775200" y="3343910"/>
            <a:ext cx="6352117" cy="15240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tx1"/>
                </a:solidFill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7826561" hasCustomPrompt="1"/>
            <p:custDataLst>
              <p:tags r:id="rId12"/>
            </p:custDataLst>
          </p:nvPr>
        </p:nvSpPr>
        <p:spPr>
          <a:xfrm>
            <a:off x="9319895" y="1501775"/>
            <a:ext cx="1807210" cy="1563370"/>
          </a:xfrm>
        </p:spPr>
        <p:txBody>
          <a:bodyPr vert="horz" wrap="none" lIns="0" tIns="0" rIns="0" bIns="0" anchor="ctr" anchorCtr="0">
            <a:noAutofit/>
          </a:bodyPr>
          <a:lstStyle>
            <a:lvl1pPr marL="0" indent="0" algn="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9600" b="0" spc="0">
                <a:solidFill>
                  <a:schemeClr val="accent1"/>
                </a:solidFill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pPr lvl="0"/>
            <a:r>
              <a:rPr lang="zh-CN" altLang="en-US" dirty="0"/>
              <a:t>01</a:t>
            </a:r>
            <a:endParaRPr lang="zh-CN" altLang="en-US" dirty="0"/>
          </a:p>
        </p:txBody>
      </p:sp>
      <p:cxnSp>
        <p:nvCxnSpPr>
          <p:cNvPr id="3" name="直接连接符 2"/>
          <p:cNvCxnSpPr/>
          <p:nvPr userDrawn="1"/>
        </p:nvCxnSpPr>
        <p:spPr>
          <a:xfrm flipH="1">
            <a:off x="6347037" y="3054350"/>
            <a:ext cx="4780280" cy="0"/>
          </a:xfrm>
          <a:prstGeom prst="line">
            <a:avLst/>
          </a:prstGeom>
          <a:ln w="12700"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 userDrawn="1"/>
        </p:nvGrpSpPr>
        <p:grpSpPr>
          <a:xfrm>
            <a:off x="2495550" y="4695825"/>
            <a:ext cx="1972310" cy="1118235"/>
            <a:chOff x="3930" y="7395"/>
            <a:chExt cx="3106" cy="1761"/>
          </a:xfrm>
        </p:grpSpPr>
        <p:sp>
          <p:nvSpPr>
            <p:cNvPr id="19" name="任意多边形: 形状 14"/>
            <p:cNvSpPr/>
            <p:nvPr userDrawn="1">
              <p:custDataLst>
                <p:tags r:id="rId13"/>
              </p:custDataLst>
            </p:nvPr>
          </p:nvSpPr>
          <p:spPr>
            <a:xfrm flipH="1">
              <a:off x="3930" y="7395"/>
              <a:ext cx="3107" cy="785"/>
            </a:xfrm>
            <a:custGeom>
              <a:avLst/>
              <a:gdLst>
                <a:gd name="connsiteX0" fmla="*/ 1084022 w 1108530"/>
                <a:gd name="connsiteY0" fmla="*/ 230923 h 279939"/>
                <a:gd name="connsiteX1" fmla="*/ 1108530 w 1108530"/>
                <a:gd name="connsiteY1" fmla="*/ 255431 h 279939"/>
                <a:gd name="connsiteX2" fmla="*/ 1084022 w 1108530"/>
                <a:gd name="connsiteY2" fmla="*/ 279939 h 279939"/>
                <a:gd name="connsiteX3" fmla="*/ 1059514 w 1108530"/>
                <a:gd name="connsiteY3" fmla="*/ 255431 h 279939"/>
                <a:gd name="connsiteX4" fmla="*/ 1084022 w 1108530"/>
                <a:gd name="connsiteY4" fmla="*/ 230923 h 279939"/>
                <a:gd name="connsiteX5" fmla="*/ 965591 w 1108530"/>
                <a:gd name="connsiteY5" fmla="*/ 230923 h 279939"/>
                <a:gd name="connsiteX6" fmla="*/ 990099 w 1108530"/>
                <a:gd name="connsiteY6" fmla="*/ 255431 h 279939"/>
                <a:gd name="connsiteX7" fmla="*/ 965591 w 1108530"/>
                <a:gd name="connsiteY7" fmla="*/ 279939 h 279939"/>
                <a:gd name="connsiteX8" fmla="*/ 941082 w 1108530"/>
                <a:gd name="connsiteY8" fmla="*/ 255431 h 279939"/>
                <a:gd name="connsiteX9" fmla="*/ 965591 w 1108530"/>
                <a:gd name="connsiteY9" fmla="*/ 230923 h 279939"/>
                <a:gd name="connsiteX10" fmla="*/ 847159 w 1108530"/>
                <a:gd name="connsiteY10" fmla="*/ 230923 h 279939"/>
                <a:gd name="connsiteX11" fmla="*/ 871667 w 1108530"/>
                <a:gd name="connsiteY11" fmla="*/ 255431 h 279939"/>
                <a:gd name="connsiteX12" fmla="*/ 847159 w 1108530"/>
                <a:gd name="connsiteY12" fmla="*/ 279939 h 279939"/>
                <a:gd name="connsiteX13" fmla="*/ 822651 w 1108530"/>
                <a:gd name="connsiteY13" fmla="*/ 255431 h 279939"/>
                <a:gd name="connsiteX14" fmla="*/ 847159 w 1108530"/>
                <a:gd name="connsiteY14" fmla="*/ 230923 h 279939"/>
                <a:gd name="connsiteX15" fmla="*/ 728727 w 1108530"/>
                <a:gd name="connsiteY15" fmla="*/ 230923 h 279939"/>
                <a:gd name="connsiteX16" fmla="*/ 753235 w 1108530"/>
                <a:gd name="connsiteY16" fmla="*/ 255431 h 279939"/>
                <a:gd name="connsiteX17" fmla="*/ 728727 w 1108530"/>
                <a:gd name="connsiteY17" fmla="*/ 279939 h 279939"/>
                <a:gd name="connsiteX18" fmla="*/ 704219 w 1108530"/>
                <a:gd name="connsiteY18" fmla="*/ 255431 h 279939"/>
                <a:gd name="connsiteX19" fmla="*/ 728727 w 1108530"/>
                <a:gd name="connsiteY19" fmla="*/ 230923 h 279939"/>
                <a:gd name="connsiteX20" fmla="*/ 610295 w 1108530"/>
                <a:gd name="connsiteY20" fmla="*/ 230923 h 279939"/>
                <a:gd name="connsiteX21" fmla="*/ 634803 w 1108530"/>
                <a:gd name="connsiteY21" fmla="*/ 255431 h 279939"/>
                <a:gd name="connsiteX22" fmla="*/ 610295 w 1108530"/>
                <a:gd name="connsiteY22" fmla="*/ 279939 h 279939"/>
                <a:gd name="connsiteX23" fmla="*/ 585787 w 1108530"/>
                <a:gd name="connsiteY23" fmla="*/ 255431 h 279939"/>
                <a:gd name="connsiteX24" fmla="*/ 610295 w 1108530"/>
                <a:gd name="connsiteY24" fmla="*/ 230923 h 279939"/>
                <a:gd name="connsiteX25" fmla="*/ 498235 w 1108530"/>
                <a:gd name="connsiteY25" fmla="*/ 230923 h 279939"/>
                <a:gd name="connsiteX26" fmla="*/ 522743 w 1108530"/>
                <a:gd name="connsiteY26" fmla="*/ 255431 h 279939"/>
                <a:gd name="connsiteX27" fmla="*/ 498235 w 1108530"/>
                <a:gd name="connsiteY27" fmla="*/ 279939 h 279939"/>
                <a:gd name="connsiteX28" fmla="*/ 473727 w 1108530"/>
                <a:gd name="connsiteY28" fmla="*/ 255431 h 279939"/>
                <a:gd name="connsiteX29" fmla="*/ 498235 w 1108530"/>
                <a:gd name="connsiteY29" fmla="*/ 230923 h 279939"/>
                <a:gd name="connsiteX30" fmla="*/ 379803 w 1108530"/>
                <a:gd name="connsiteY30" fmla="*/ 230923 h 279939"/>
                <a:gd name="connsiteX31" fmla="*/ 404311 w 1108530"/>
                <a:gd name="connsiteY31" fmla="*/ 255431 h 279939"/>
                <a:gd name="connsiteX32" fmla="*/ 379803 w 1108530"/>
                <a:gd name="connsiteY32" fmla="*/ 279939 h 279939"/>
                <a:gd name="connsiteX33" fmla="*/ 355295 w 1108530"/>
                <a:gd name="connsiteY33" fmla="*/ 255431 h 279939"/>
                <a:gd name="connsiteX34" fmla="*/ 379803 w 1108530"/>
                <a:gd name="connsiteY34" fmla="*/ 230923 h 279939"/>
                <a:gd name="connsiteX35" fmla="*/ 261372 w 1108530"/>
                <a:gd name="connsiteY35" fmla="*/ 230923 h 279939"/>
                <a:gd name="connsiteX36" fmla="*/ 285880 w 1108530"/>
                <a:gd name="connsiteY36" fmla="*/ 255431 h 279939"/>
                <a:gd name="connsiteX37" fmla="*/ 261372 w 1108530"/>
                <a:gd name="connsiteY37" fmla="*/ 279939 h 279939"/>
                <a:gd name="connsiteX38" fmla="*/ 236863 w 1108530"/>
                <a:gd name="connsiteY38" fmla="*/ 255431 h 279939"/>
                <a:gd name="connsiteX39" fmla="*/ 261372 w 1108530"/>
                <a:gd name="connsiteY39" fmla="*/ 230923 h 279939"/>
                <a:gd name="connsiteX40" fmla="*/ 142940 w 1108530"/>
                <a:gd name="connsiteY40" fmla="*/ 230923 h 279939"/>
                <a:gd name="connsiteX41" fmla="*/ 167448 w 1108530"/>
                <a:gd name="connsiteY41" fmla="*/ 255431 h 279939"/>
                <a:gd name="connsiteX42" fmla="*/ 142940 w 1108530"/>
                <a:gd name="connsiteY42" fmla="*/ 279939 h 279939"/>
                <a:gd name="connsiteX43" fmla="*/ 118432 w 1108530"/>
                <a:gd name="connsiteY43" fmla="*/ 255431 h 279939"/>
                <a:gd name="connsiteX44" fmla="*/ 142940 w 1108530"/>
                <a:gd name="connsiteY44" fmla="*/ 230923 h 279939"/>
                <a:gd name="connsiteX45" fmla="*/ 24508 w 1108530"/>
                <a:gd name="connsiteY45" fmla="*/ 230923 h 279939"/>
                <a:gd name="connsiteX46" fmla="*/ 49016 w 1108530"/>
                <a:gd name="connsiteY46" fmla="*/ 255431 h 279939"/>
                <a:gd name="connsiteX47" fmla="*/ 24508 w 1108530"/>
                <a:gd name="connsiteY47" fmla="*/ 279939 h 279939"/>
                <a:gd name="connsiteX48" fmla="*/ 0 w 1108530"/>
                <a:gd name="connsiteY48" fmla="*/ 255431 h 279939"/>
                <a:gd name="connsiteX49" fmla="*/ 24508 w 1108530"/>
                <a:gd name="connsiteY49" fmla="*/ 230923 h 279939"/>
                <a:gd name="connsiteX50" fmla="*/ 1084022 w 1108530"/>
                <a:gd name="connsiteY50" fmla="*/ 115462 h 279939"/>
                <a:gd name="connsiteX51" fmla="*/ 1108530 w 1108530"/>
                <a:gd name="connsiteY51" fmla="*/ 139970 h 279939"/>
                <a:gd name="connsiteX52" fmla="*/ 1084022 w 1108530"/>
                <a:gd name="connsiteY52" fmla="*/ 164478 h 279939"/>
                <a:gd name="connsiteX53" fmla="*/ 1059514 w 1108530"/>
                <a:gd name="connsiteY53" fmla="*/ 139970 h 279939"/>
                <a:gd name="connsiteX54" fmla="*/ 1084022 w 1108530"/>
                <a:gd name="connsiteY54" fmla="*/ 115462 h 279939"/>
                <a:gd name="connsiteX55" fmla="*/ 965591 w 1108530"/>
                <a:gd name="connsiteY55" fmla="*/ 115462 h 279939"/>
                <a:gd name="connsiteX56" fmla="*/ 990099 w 1108530"/>
                <a:gd name="connsiteY56" fmla="*/ 139970 h 279939"/>
                <a:gd name="connsiteX57" fmla="*/ 965591 w 1108530"/>
                <a:gd name="connsiteY57" fmla="*/ 164478 h 279939"/>
                <a:gd name="connsiteX58" fmla="*/ 941082 w 1108530"/>
                <a:gd name="connsiteY58" fmla="*/ 139970 h 279939"/>
                <a:gd name="connsiteX59" fmla="*/ 965591 w 1108530"/>
                <a:gd name="connsiteY59" fmla="*/ 115462 h 279939"/>
                <a:gd name="connsiteX60" fmla="*/ 847159 w 1108530"/>
                <a:gd name="connsiteY60" fmla="*/ 115462 h 279939"/>
                <a:gd name="connsiteX61" fmla="*/ 871667 w 1108530"/>
                <a:gd name="connsiteY61" fmla="*/ 139970 h 279939"/>
                <a:gd name="connsiteX62" fmla="*/ 847159 w 1108530"/>
                <a:gd name="connsiteY62" fmla="*/ 164478 h 279939"/>
                <a:gd name="connsiteX63" fmla="*/ 822651 w 1108530"/>
                <a:gd name="connsiteY63" fmla="*/ 139970 h 279939"/>
                <a:gd name="connsiteX64" fmla="*/ 847159 w 1108530"/>
                <a:gd name="connsiteY64" fmla="*/ 115462 h 279939"/>
                <a:gd name="connsiteX65" fmla="*/ 728727 w 1108530"/>
                <a:gd name="connsiteY65" fmla="*/ 115462 h 279939"/>
                <a:gd name="connsiteX66" fmla="*/ 753235 w 1108530"/>
                <a:gd name="connsiteY66" fmla="*/ 139970 h 279939"/>
                <a:gd name="connsiteX67" fmla="*/ 728727 w 1108530"/>
                <a:gd name="connsiteY67" fmla="*/ 164478 h 279939"/>
                <a:gd name="connsiteX68" fmla="*/ 704219 w 1108530"/>
                <a:gd name="connsiteY68" fmla="*/ 139970 h 279939"/>
                <a:gd name="connsiteX69" fmla="*/ 728727 w 1108530"/>
                <a:gd name="connsiteY69" fmla="*/ 115462 h 279939"/>
                <a:gd name="connsiteX70" fmla="*/ 610295 w 1108530"/>
                <a:gd name="connsiteY70" fmla="*/ 115462 h 279939"/>
                <a:gd name="connsiteX71" fmla="*/ 634803 w 1108530"/>
                <a:gd name="connsiteY71" fmla="*/ 139970 h 279939"/>
                <a:gd name="connsiteX72" fmla="*/ 610295 w 1108530"/>
                <a:gd name="connsiteY72" fmla="*/ 164478 h 279939"/>
                <a:gd name="connsiteX73" fmla="*/ 585787 w 1108530"/>
                <a:gd name="connsiteY73" fmla="*/ 139970 h 279939"/>
                <a:gd name="connsiteX74" fmla="*/ 610295 w 1108530"/>
                <a:gd name="connsiteY74" fmla="*/ 115462 h 279939"/>
                <a:gd name="connsiteX75" fmla="*/ 498235 w 1108530"/>
                <a:gd name="connsiteY75" fmla="*/ 115462 h 279939"/>
                <a:gd name="connsiteX76" fmla="*/ 522743 w 1108530"/>
                <a:gd name="connsiteY76" fmla="*/ 139970 h 279939"/>
                <a:gd name="connsiteX77" fmla="*/ 498235 w 1108530"/>
                <a:gd name="connsiteY77" fmla="*/ 164478 h 279939"/>
                <a:gd name="connsiteX78" fmla="*/ 473727 w 1108530"/>
                <a:gd name="connsiteY78" fmla="*/ 139970 h 279939"/>
                <a:gd name="connsiteX79" fmla="*/ 498235 w 1108530"/>
                <a:gd name="connsiteY79" fmla="*/ 115462 h 279939"/>
                <a:gd name="connsiteX80" fmla="*/ 379803 w 1108530"/>
                <a:gd name="connsiteY80" fmla="*/ 115462 h 279939"/>
                <a:gd name="connsiteX81" fmla="*/ 404311 w 1108530"/>
                <a:gd name="connsiteY81" fmla="*/ 139970 h 279939"/>
                <a:gd name="connsiteX82" fmla="*/ 379803 w 1108530"/>
                <a:gd name="connsiteY82" fmla="*/ 164478 h 279939"/>
                <a:gd name="connsiteX83" fmla="*/ 355295 w 1108530"/>
                <a:gd name="connsiteY83" fmla="*/ 139970 h 279939"/>
                <a:gd name="connsiteX84" fmla="*/ 379803 w 1108530"/>
                <a:gd name="connsiteY84" fmla="*/ 115462 h 279939"/>
                <a:gd name="connsiteX85" fmla="*/ 261372 w 1108530"/>
                <a:gd name="connsiteY85" fmla="*/ 115462 h 279939"/>
                <a:gd name="connsiteX86" fmla="*/ 285880 w 1108530"/>
                <a:gd name="connsiteY86" fmla="*/ 139970 h 279939"/>
                <a:gd name="connsiteX87" fmla="*/ 261372 w 1108530"/>
                <a:gd name="connsiteY87" fmla="*/ 164478 h 279939"/>
                <a:gd name="connsiteX88" fmla="*/ 236863 w 1108530"/>
                <a:gd name="connsiteY88" fmla="*/ 139970 h 279939"/>
                <a:gd name="connsiteX89" fmla="*/ 261372 w 1108530"/>
                <a:gd name="connsiteY89" fmla="*/ 115462 h 279939"/>
                <a:gd name="connsiteX90" fmla="*/ 142940 w 1108530"/>
                <a:gd name="connsiteY90" fmla="*/ 115462 h 279939"/>
                <a:gd name="connsiteX91" fmla="*/ 167448 w 1108530"/>
                <a:gd name="connsiteY91" fmla="*/ 139970 h 279939"/>
                <a:gd name="connsiteX92" fmla="*/ 142940 w 1108530"/>
                <a:gd name="connsiteY92" fmla="*/ 164478 h 279939"/>
                <a:gd name="connsiteX93" fmla="*/ 118432 w 1108530"/>
                <a:gd name="connsiteY93" fmla="*/ 139970 h 279939"/>
                <a:gd name="connsiteX94" fmla="*/ 142940 w 1108530"/>
                <a:gd name="connsiteY94" fmla="*/ 115462 h 279939"/>
                <a:gd name="connsiteX95" fmla="*/ 24508 w 1108530"/>
                <a:gd name="connsiteY95" fmla="*/ 115462 h 279939"/>
                <a:gd name="connsiteX96" fmla="*/ 49016 w 1108530"/>
                <a:gd name="connsiteY96" fmla="*/ 139970 h 279939"/>
                <a:gd name="connsiteX97" fmla="*/ 24508 w 1108530"/>
                <a:gd name="connsiteY97" fmla="*/ 164478 h 279939"/>
                <a:gd name="connsiteX98" fmla="*/ 0 w 1108530"/>
                <a:gd name="connsiteY98" fmla="*/ 139970 h 279939"/>
                <a:gd name="connsiteX99" fmla="*/ 24508 w 1108530"/>
                <a:gd name="connsiteY99" fmla="*/ 115462 h 279939"/>
                <a:gd name="connsiteX100" fmla="*/ 1084022 w 1108530"/>
                <a:gd name="connsiteY100" fmla="*/ 0 h 279939"/>
                <a:gd name="connsiteX101" fmla="*/ 1108530 w 1108530"/>
                <a:gd name="connsiteY101" fmla="*/ 24508 h 279939"/>
                <a:gd name="connsiteX102" fmla="*/ 1084022 w 1108530"/>
                <a:gd name="connsiteY102" fmla="*/ 49016 h 279939"/>
                <a:gd name="connsiteX103" fmla="*/ 1059514 w 1108530"/>
                <a:gd name="connsiteY103" fmla="*/ 24508 h 279939"/>
                <a:gd name="connsiteX104" fmla="*/ 1084022 w 1108530"/>
                <a:gd name="connsiteY104" fmla="*/ 0 h 279939"/>
                <a:gd name="connsiteX105" fmla="*/ 965591 w 1108530"/>
                <a:gd name="connsiteY105" fmla="*/ 0 h 279939"/>
                <a:gd name="connsiteX106" fmla="*/ 990099 w 1108530"/>
                <a:gd name="connsiteY106" fmla="*/ 24508 h 279939"/>
                <a:gd name="connsiteX107" fmla="*/ 965591 w 1108530"/>
                <a:gd name="connsiteY107" fmla="*/ 49016 h 279939"/>
                <a:gd name="connsiteX108" fmla="*/ 941082 w 1108530"/>
                <a:gd name="connsiteY108" fmla="*/ 24508 h 279939"/>
                <a:gd name="connsiteX109" fmla="*/ 965591 w 1108530"/>
                <a:gd name="connsiteY109" fmla="*/ 0 h 279939"/>
                <a:gd name="connsiteX110" fmla="*/ 847159 w 1108530"/>
                <a:gd name="connsiteY110" fmla="*/ 0 h 279939"/>
                <a:gd name="connsiteX111" fmla="*/ 871667 w 1108530"/>
                <a:gd name="connsiteY111" fmla="*/ 24508 h 279939"/>
                <a:gd name="connsiteX112" fmla="*/ 847159 w 1108530"/>
                <a:gd name="connsiteY112" fmla="*/ 49016 h 279939"/>
                <a:gd name="connsiteX113" fmla="*/ 822651 w 1108530"/>
                <a:gd name="connsiteY113" fmla="*/ 24508 h 279939"/>
                <a:gd name="connsiteX114" fmla="*/ 847159 w 1108530"/>
                <a:gd name="connsiteY114" fmla="*/ 0 h 279939"/>
                <a:gd name="connsiteX115" fmla="*/ 728727 w 1108530"/>
                <a:gd name="connsiteY115" fmla="*/ 0 h 279939"/>
                <a:gd name="connsiteX116" fmla="*/ 753235 w 1108530"/>
                <a:gd name="connsiteY116" fmla="*/ 24508 h 279939"/>
                <a:gd name="connsiteX117" fmla="*/ 728727 w 1108530"/>
                <a:gd name="connsiteY117" fmla="*/ 49016 h 279939"/>
                <a:gd name="connsiteX118" fmla="*/ 704219 w 1108530"/>
                <a:gd name="connsiteY118" fmla="*/ 24508 h 279939"/>
                <a:gd name="connsiteX119" fmla="*/ 728727 w 1108530"/>
                <a:gd name="connsiteY119" fmla="*/ 0 h 279939"/>
                <a:gd name="connsiteX120" fmla="*/ 610295 w 1108530"/>
                <a:gd name="connsiteY120" fmla="*/ 0 h 279939"/>
                <a:gd name="connsiteX121" fmla="*/ 634803 w 1108530"/>
                <a:gd name="connsiteY121" fmla="*/ 24508 h 279939"/>
                <a:gd name="connsiteX122" fmla="*/ 610295 w 1108530"/>
                <a:gd name="connsiteY122" fmla="*/ 49016 h 279939"/>
                <a:gd name="connsiteX123" fmla="*/ 585787 w 1108530"/>
                <a:gd name="connsiteY123" fmla="*/ 24508 h 279939"/>
                <a:gd name="connsiteX124" fmla="*/ 610295 w 1108530"/>
                <a:gd name="connsiteY124" fmla="*/ 0 h 279939"/>
                <a:gd name="connsiteX125" fmla="*/ 498235 w 1108530"/>
                <a:gd name="connsiteY125" fmla="*/ 0 h 279939"/>
                <a:gd name="connsiteX126" fmla="*/ 522743 w 1108530"/>
                <a:gd name="connsiteY126" fmla="*/ 24508 h 279939"/>
                <a:gd name="connsiteX127" fmla="*/ 498235 w 1108530"/>
                <a:gd name="connsiteY127" fmla="*/ 49016 h 279939"/>
                <a:gd name="connsiteX128" fmla="*/ 473727 w 1108530"/>
                <a:gd name="connsiteY128" fmla="*/ 24508 h 279939"/>
                <a:gd name="connsiteX129" fmla="*/ 498235 w 1108530"/>
                <a:gd name="connsiteY129" fmla="*/ 0 h 279939"/>
                <a:gd name="connsiteX130" fmla="*/ 379803 w 1108530"/>
                <a:gd name="connsiteY130" fmla="*/ 0 h 279939"/>
                <a:gd name="connsiteX131" fmla="*/ 404311 w 1108530"/>
                <a:gd name="connsiteY131" fmla="*/ 24508 h 279939"/>
                <a:gd name="connsiteX132" fmla="*/ 379803 w 1108530"/>
                <a:gd name="connsiteY132" fmla="*/ 49016 h 279939"/>
                <a:gd name="connsiteX133" fmla="*/ 355295 w 1108530"/>
                <a:gd name="connsiteY133" fmla="*/ 24508 h 279939"/>
                <a:gd name="connsiteX134" fmla="*/ 379803 w 1108530"/>
                <a:gd name="connsiteY134" fmla="*/ 0 h 279939"/>
                <a:gd name="connsiteX135" fmla="*/ 261372 w 1108530"/>
                <a:gd name="connsiteY135" fmla="*/ 0 h 279939"/>
                <a:gd name="connsiteX136" fmla="*/ 285880 w 1108530"/>
                <a:gd name="connsiteY136" fmla="*/ 24508 h 279939"/>
                <a:gd name="connsiteX137" fmla="*/ 261372 w 1108530"/>
                <a:gd name="connsiteY137" fmla="*/ 49016 h 279939"/>
                <a:gd name="connsiteX138" fmla="*/ 236863 w 1108530"/>
                <a:gd name="connsiteY138" fmla="*/ 24508 h 279939"/>
                <a:gd name="connsiteX139" fmla="*/ 261372 w 1108530"/>
                <a:gd name="connsiteY139" fmla="*/ 0 h 279939"/>
                <a:gd name="connsiteX140" fmla="*/ 142940 w 1108530"/>
                <a:gd name="connsiteY140" fmla="*/ 0 h 279939"/>
                <a:gd name="connsiteX141" fmla="*/ 167448 w 1108530"/>
                <a:gd name="connsiteY141" fmla="*/ 24508 h 279939"/>
                <a:gd name="connsiteX142" fmla="*/ 142940 w 1108530"/>
                <a:gd name="connsiteY142" fmla="*/ 49016 h 279939"/>
                <a:gd name="connsiteX143" fmla="*/ 118432 w 1108530"/>
                <a:gd name="connsiteY143" fmla="*/ 24508 h 279939"/>
                <a:gd name="connsiteX144" fmla="*/ 142940 w 1108530"/>
                <a:gd name="connsiteY144" fmla="*/ 0 h 279939"/>
                <a:gd name="connsiteX145" fmla="*/ 24508 w 1108530"/>
                <a:gd name="connsiteY145" fmla="*/ 0 h 279939"/>
                <a:gd name="connsiteX146" fmla="*/ 49016 w 1108530"/>
                <a:gd name="connsiteY146" fmla="*/ 24508 h 279939"/>
                <a:gd name="connsiteX147" fmla="*/ 24508 w 1108530"/>
                <a:gd name="connsiteY147" fmla="*/ 49016 h 279939"/>
                <a:gd name="connsiteX148" fmla="*/ 0 w 1108530"/>
                <a:gd name="connsiteY148" fmla="*/ 24508 h 279939"/>
                <a:gd name="connsiteX149" fmla="*/ 24508 w 1108530"/>
                <a:gd name="connsiteY149" fmla="*/ 0 h 27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108530" h="279939">
                  <a:moveTo>
                    <a:pt x="1084022" y="230923"/>
                  </a:moveTo>
                  <a:cubicBezTo>
                    <a:pt x="1097558" y="230923"/>
                    <a:pt x="1108530" y="241895"/>
                    <a:pt x="1108530" y="255431"/>
                  </a:cubicBezTo>
                  <a:cubicBezTo>
                    <a:pt x="1108530" y="268967"/>
                    <a:pt x="1097558" y="279939"/>
                    <a:pt x="1084022" y="279939"/>
                  </a:cubicBezTo>
                  <a:cubicBezTo>
                    <a:pt x="1070486" y="279939"/>
                    <a:pt x="1059514" y="268967"/>
                    <a:pt x="1059514" y="255431"/>
                  </a:cubicBezTo>
                  <a:cubicBezTo>
                    <a:pt x="1059514" y="241895"/>
                    <a:pt x="1070486" y="230923"/>
                    <a:pt x="1084022" y="230923"/>
                  </a:cubicBezTo>
                  <a:close/>
                  <a:moveTo>
                    <a:pt x="965591" y="230923"/>
                  </a:moveTo>
                  <a:cubicBezTo>
                    <a:pt x="979126" y="230923"/>
                    <a:pt x="990099" y="241895"/>
                    <a:pt x="990099" y="255431"/>
                  </a:cubicBezTo>
                  <a:cubicBezTo>
                    <a:pt x="990099" y="268967"/>
                    <a:pt x="979126" y="279939"/>
                    <a:pt x="965591" y="279939"/>
                  </a:cubicBezTo>
                  <a:cubicBezTo>
                    <a:pt x="952055" y="279939"/>
                    <a:pt x="941082" y="268967"/>
                    <a:pt x="941082" y="255431"/>
                  </a:cubicBezTo>
                  <a:cubicBezTo>
                    <a:pt x="941082" y="241895"/>
                    <a:pt x="952055" y="230923"/>
                    <a:pt x="965591" y="230923"/>
                  </a:cubicBezTo>
                  <a:close/>
                  <a:moveTo>
                    <a:pt x="847159" y="230923"/>
                  </a:moveTo>
                  <a:cubicBezTo>
                    <a:pt x="860694" y="230923"/>
                    <a:pt x="871667" y="241895"/>
                    <a:pt x="871667" y="255431"/>
                  </a:cubicBezTo>
                  <a:cubicBezTo>
                    <a:pt x="871667" y="268967"/>
                    <a:pt x="860694" y="279939"/>
                    <a:pt x="847159" y="279939"/>
                  </a:cubicBezTo>
                  <a:cubicBezTo>
                    <a:pt x="833623" y="279939"/>
                    <a:pt x="822651" y="268967"/>
                    <a:pt x="822651" y="255431"/>
                  </a:cubicBezTo>
                  <a:cubicBezTo>
                    <a:pt x="822651" y="241895"/>
                    <a:pt x="833623" y="230923"/>
                    <a:pt x="847159" y="230923"/>
                  </a:cubicBezTo>
                  <a:close/>
                  <a:moveTo>
                    <a:pt x="728727" y="230923"/>
                  </a:moveTo>
                  <a:cubicBezTo>
                    <a:pt x="742263" y="230923"/>
                    <a:pt x="753235" y="241895"/>
                    <a:pt x="753235" y="255431"/>
                  </a:cubicBezTo>
                  <a:cubicBezTo>
                    <a:pt x="753235" y="268967"/>
                    <a:pt x="742263" y="279939"/>
                    <a:pt x="728727" y="279939"/>
                  </a:cubicBezTo>
                  <a:cubicBezTo>
                    <a:pt x="715191" y="279939"/>
                    <a:pt x="704219" y="268967"/>
                    <a:pt x="704219" y="255431"/>
                  </a:cubicBezTo>
                  <a:cubicBezTo>
                    <a:pt x="704219" y="241895"/>
                    <a:pt x="715191" y="230923"/>
                    <a:pt x="728727" y="230923"/>
                  </a:cubicBezTo>
                  <a:close/>
                  <a:moveTo>
                    <a:pt x="610295" y="230923"/>
                  </a:moveTo>
                  <a:cubicBezTo>
                    <a:pt x="623831" y="230923"/>
                    <a:pt x="634803" y="241895"/>
                    <a:pt x="634803" y="255431"/>
                  </a:cubicBezTo>
                  <a:cubicBezTo>
                    <a:pt x="634803" y="268967"/>
                    <a:pt x="623831" y="279939"/>
                    <a:pt x="610295" y="279939"/>
                  </a:cubicBezTo>
                  <a:cubicBezTo>
                    <a:pt x="596759" y="279939"/>
                    <a:pt x="585787" y="268967"/>
                    <a:pt x="585787" y="255431"/>
                  </a:cubicBezTo>
                  <a:cubicBezTo>
                    <a:pt x="585787" y="241895"/>
                    <a:pt x="596759" y="230923"/>
                    <a:pt x="610295" y="230923"/>
                  </a:cubicBezTo>
                  <a:close/>
                  <a:moveTo>
                    <a:pt x="498235" y="230923"/>
                  </a:moveTo>
                  <a:cubicBezTo>
                    <a:pt x="511771" y="230923"/>
                    <a:pt x="522743" y="241895"/>
                    <a:pt x="522743" y="255431"/>
                  </a:cubicBezTo>
                  <a:cubicBezTo>
                    <a:pt x="522743" y="268967"/>
                    <a:pt x="511771" y="279939"/>
                    <a:pt x="498235" y="279939"/>
                  </a:cubicBezTo>
                  <a:cubicBezTo>
                    <a:pt x="484699" y="279939"/>
                    <a:pt x="473727" y="268967"/>
                    <a:pt x="473727" y="255431"/>
                  </a:cubicBezTo>
                  <a:cubicBezTo>
                    <a:pt x="473727" y="241895"/>
                    <a:pt x="484699" y="230923"/>
                    <a:pt x="498235" y="230923"/>
                  </a:cubicBezTo>
                  <a:close/>
                  <a:moveTo>
                    <a:pt x="379803" y="230923"/>
                  </a:moveTo>
                  <a:cubicBezTo>
                    <a:pt x="393339" y="230923"/>
                    <a:pt x="404311" y="241895"/>
                    <a:pt x="404311" y="255431"/>
                  </a:cubicBezTo>
                  <a:cubicBezTo>
                    <a:pt x="404311" y="268967"/>
                    <a:pt x="393339" y="279939"/>
                    <a:pt x="379803" y="279939"/>
                  </a:cubicBezTo>
                  <a:cubicBezTo>
                    <a:pt x="366268" y="279939"/>
                    <a:pt x="355295" y="268967"/>
                    <a:pt x="355295" y="255431"/>
                  </a:cubicBezTo>
                  <a:cubicBezTo>
                    <a:pt x="355295" y="241895"/>
                    <a:pt x="366268" y="230923"/>
                    <a:pt x="379803" y="230923"/>
                  </a:cubicBezTo>
                  <a:close/>
                  <a:moveTo>
                    <a:pt x="261372" y="230923"/>
                  </a:moveTo>
                  <a:cubicBezTo>
                    <a:pt x="274907" y="230923"/>
                    <a:pt x="285880" y="241895"/>
                    <a:pt x="285880" y="255431"/>
                  </a:cubicBezTo>
                  <a:cubicBezTo>
                    <a:pt x="285880" y="268967"/>
                    <a:pt x="274907" y="279939"/>
                    <a:pt x="261372" y="279939"/>
                  </a:cubicBezTo>
                  <a:cubicBezTo>
                    <a:pt x="247836" y="279939"/>
                    <a:pt x="236863" y="268967"/>
                    <a:pt x="236863" y="255431"/>
                  </a:cubicBezTo>
                  <a:cubicBezTo>
                    <a:pt x="236863" y="241895"/>
                    <a:pt x="247836" y="230923"/>
                    <a:pt x="261372" y="230923"/>
                  </a:cubicBezTo>
                  <a:close/>
                  <a:moveTo>
                    <a:pt x="142940" y="230923"/>
                  </a:moveTo>
                  <a:cubicBezTo>
                    <a:pt x="156475" y="230923"/>
                    <a:pt x="167448" y="241895"/>
                    <a:pt x="167448" y="255431"/>
                  </a:cubicBezTo>
                  <a:cubicBezTo>
                    <a:pt x="167448" y="268967"/>
                    <a:pt x="156475" y="279939"/>
                    <a:pt x="142940" y="279939"/>
                  </a:cubicBezTo>
                  <a:cubicBezTo>
                    <a:pt x="129404" y="279939"/>
                    <a:pt x="118432" y="268967"/>
                    <a:pt x="118432" y="255431"/>
                  </a:cubicBezTo>
                  <a:cubicBezTo>
                    <a:pt x="118432" y="241895"/>
                    <a:pt x="129404" y="230923"/>
                    <a:pt x="142940" y="230923"/>
                  </a:cubicBezTo>
                  <a:close/>
                  <a:moveTo>
                    <a:pt x="24508" y="230923"/>
                  </a:moveTo>
                  <a:cubicBezTo>
                    <a:pt x="38044" y="230923"/>
                    <a:pt x="49016" y="241895"/>
                    <a:pt x="49016" y="255431"/>
                  </a:cubicBezTo>
                  <a:cubicBezTo>
                    <a:pt x="49016" y="268967"/>
                    <a:pt x="38044" y="279939"/>
                    <a:pt x="24508" y="279939"/>
                  </a:cubicBezTo>
                  <a:cubicBezTo>
                    <a:pt x="10972" y="279939"/>
                    <a:pt x="0" y="268967"/>
                    <a:pt x="0" y="255431"/>
                  </a:cubicBezTo>
                  <a:cubicBezTo>
                    <a:pt x="0" y="241895"/>
                    <a:pt x="10972" y="230923"/>
                    <a:pt x="24508" y="230923"/>
                  </a:cubicBezTo>
                  <a:close/>
                  <a:moveTo>
                    <a:pt x="1084022" y="115462"/>
                  </a:moveTo>
                  <a:cubicBezTo>
                    <a:pt x="1097558" y="115462"/>
                    <a:pt x="1108530" y="126434"/>
                    <a:pt x="1108530" y="139970"/>
                  </a:cubicBezTo>
                  <a:cubicBezTo>
                    <a:pt x="1108530" y="153505"/>
                    <a:pt x="1097558" y="164478"/>
                    <a:pt x="1084022" y="164478"/>
                  </a:cubicBezTo>
                  <a:cubicBezTo>
                    <a:pt x="1070486" y="164478"/>
                    <a:pt x="1059514" y="153505"/>
                    <a:pt x="1059514" y="139970"/>
                  </a:cubicBezTo>
                  <a:cubicBezTo>
                    <a:pt x="1059514" y="126434"/>
                    <a:pt x="1070486" y="115462"/>
                    <a:pt x="1084022" y="115462"/>
                  </a:cubicBezTo>
                  <a:close/>
                  <a:moveTo>
                    <a:pt x="965591" y="115462"/>
                  </a:moveTo>
                  <a:cubicBezTo>
                    <a:pt x="979126" y="115462"/>
                    <a:pt x="990099" y="126434"/>
                    <a:pt x="990099" y="139970"/>
                  </a:cubicBezTo>
                  <a:cubicBezTo>
                    <a:pt x="990099" y="153505"/>
                    <a:pt x="979126" y="164478"/>
                    <a:pt x="965591" y="164478"/>
                  </a:cubicBezTo>
                  <a:cubicBezTo>
                    <a:pt x="952055" y="164478"/>
                    <a:pt x="941082" y="153505"/>
                    <a:pt x="941082" y="139970"/>
                  </a:cubicBezTo>
                  <a:cubicBezTo>
                    <a:pt x="941082" y="126434"/>
                    <a:pt x="952055" y="115462"/>
                    <a:pt x="965591" y="115462"/>
                  </a:cubicBezTo>
                  <a:close/>
                  <a:moveTo>
                    <a:pt x="847159" y="115462"/>
                  </a:moveTo>
                  <a:cubicBezTo>
                    <a:pt x="860694" y="115462"/>
                    <a:pt x="871667" y="126434"/>
                    <a:pt x="871667" y="139970"/>
                  </a:cubicBezTo>
                  <a:cubicBezTo>
                    <a:pt x="871667" y="153505"/>
                    <a:pt x="860694" y="164478"/>
                    <a:pt x="847159" y="164478"/>
                  </a:cubicBezTo>
                  <a:cubicBezTo>
                    <a:pt x="833623" y="164478"/>
                    <a:pt x="822651" y="153505"/>
                    <a:pt x="822651" y="139970"/>
                  </a:cubicBezTo>
                  <a:cubicBezTo>
                    <a:pt x="822651" y="126434"/>
                    <a:pt x="833623" y="115462"/>
                    <a:pt x="847159" y="115462"/>
                  </a:cubicBezTo>
                  <a:close/>
                  <a:moveTo>
                    <a:pt x="728727" y="115462"/>
                  </a:moveTo>
                  <a:cubicBezTo>
                    <a:pt x="742263" y="115462"/>
                    <a:pt x="753235" y="126434"/>
                    <a:pt x="753235" y="139970"/>
                  </a:cubicBezTo>
                  <a:cubicBezTo>
                    <a:pt x="753235" y="153505"/>
                    <a:pt x="742263" y="164478"/>
                    <a:pt x="728727" y="164478"/>
                  </a:cubicBezTo>
                  <a:cubicBezTo>
                    <a:pt x="715191" y="164478"/>
                    <a:pt x="704219" y="153505"/>
                    <a:pt x="704219" y="139970"/>
                  </a:cubicBezTo>
                  <a:cubicBezTo>
                    <a:pt x="704219" y="126434"/>
                    <a:pt x="715191" y="115462"/>
                    <a:pt x="728727" y="115462"/>
                  </a:cubicBezTo>
                  <a:close/>
                  <a:moveTo>
                    <a:pt x="610295" y="115462"/>
                  </a:moveTo>
                  <a:cubicBezTo>
                    <a:pt x="623831" y="115462"/>
                    <a:pt x="634803" y="126434"/>
                    <a:pt x="634803" y="139970"/>
                  </a:cubicBezTo>
                  <a:cubicBezTo>
                    <a:pt x="634803" y="153505"/>
                    <a:pt x="623831" y="164478"/>
                    <a:pt x="610295" y="164478"/>
                  </a:cubicBezTo>
                  <a:cubicBezTo>
                    <a:pt x="596759" y="164478"/>
                    <a:pt x="585787" y="153505"/>
                    <a:pt x="585787" y="139970"/>
                  </a:cubicBezTo>
                  <a:cubicBezTo>
                    <a:pt x="585787" y="126434"/>
                    <a:pt x="596759" y="115462"/>
                    <a:pt x="610295" y="115462"/>
                  </a:cubicBezTo>
                  <a:close/>
                  <a:moveTo>
                    <a:pt x="498235" y="115462"/>
                  </a:moveTo>
                  <a:cubicBezTo>
                    <a:pt x="511771" y="115462"/>
                    <a:pt x="522743" y="126434"/>
                    <a:pt x="522743" y="139970"/>
                  </a:cubicBezTo>
                  <a:cubicBezTo>
                    <a:pt x="522743" y="153505"/>
                    <a:pt x="511771" y="164478"/>
                    <a:pt x="498235" y="164478"/>
                  </a:cubicBezTo>
                  <a:cubicBezTo>
                    <a:pt x="484699" y="164478"/>
                    <a:pt x="473727" y="153505"/>
                    <a:pt x="473727" y="139970"/>
                  </a:cubicBezTo>
                  <a:cubicBezTo>
                    <a:pt x="473727" y="126434"/>
                    <a:pt x="484699" y="115462"/>
                    <a:pt x="498235" y="115462"/>
                  </a:cubicBezTo>
                  <a:close/>
                  <a:moveTo>
                    <a:pt x="379803" y="115462"/>
                  </a:moveTo>
                  <a:cubicBezTo>
                    <a:pt x="393339" y="115462"/>
                    <a:pt x="404311" y="126434"/>
                    <a:pt x="404311" y="139970"/>
                  </a:cubicBezTo>
                  <a:cubicBezTo>
                    <a:pt x="404311" y="153505"/>
                    <a:pt x="393339" y="164478"/>
                    <a:pt x="379803" y="164478"/>
                  </a:cubicBezTo>
                  <a:cubicBezTo>
                    <a:pt x="366268" y="164478"/>
                    <a:pt x="355295" y="153505"/>
                    <a:pt x="355295" y="139970"/>
                  </a:cubicBezTo>
                  <a:cubicBezTo>
                    <a:pt x="355295" y="126434"/>
                    <a:pt x="366268" y="115462"/>
                    <a:pt x="379803" y="115462"/>
                  </a:cubicBezTo>
                  <a:close/>
                  <a:moveTo>
                    <a:pt x="261372" y="115462"/>
                  </a:moveTo>
                  <a:cubicBezTo>
                    <a:pt x="274907" y="115462"/>
                    <a:pt x="285880" y="126434"/>
                    <a:pt x="285880" y="139970"/>
                  </a:cubicBezTo>
                  <a:cubicBezTo>
                    <a:pt x="285880" y="153505"/>
                    <a:pt x="274907" y="164478"/>
                    <a:pt x="261372" y="164478"/>
                  </a:cubicBezTo>
                  <a:cubicBezTo>
                    <a:pt x="247836" y="164478"/>
                    <a:pt x="236863" y="153505"/>
                    <a:pt x="236863" y="139970"/>
                  </a:cubicBezTo>
                  <a:cubicBezTo>
                    <a:pt x="236863" y="126434"/>
                    <a:pt x="247836" y="115462"/>
                    <a:pt x="261372" y="115462"/>
                  </a:cubicBezTo>
                  <a:close/>
                  <a:moveTo>
                    <a:pt x="142940" y="115462"/>
                  </a:moveTo>
                  <a:cubicBezTo>
                    <a:pt x="156475" y="115462"/>
                    <a:pt x="167448" y="126434"/>
                    <a:pt x="167448" y="139970"/>
                  </a:cubicBezTo>
                  <a:cubicBezTo>
                    <a:pt x="167448" y="153505"/>
                    <a:pt x="156475" y="164478"/>
                    <a:pt x="142940" y="164478"/>
                  </a:cubicBezTo>
                  <a:cubicBezTo>
                    <a:pt x="129404" y="164478"/>
                    <a:pt x="118432" y="153505"/>
                    <a:pt x="118432" y="139970"/>
                  </a:cubicBezTo>
                  <a:cubicBezTo>
                    <a:pt x="118432" y="126434"/>
                    <a:pt x="129404" y="115462"/>
                    <a:pt x="142940" y="115462"/>
                  </a:cubicBezTo>
                  <a:close/>
                  <a:moveTo>
                    <a:pt x="24508" y="115462"/>
                  </a:moveTo>
                  <a:cubicBezTo>
                    <a:pt x="38044" y="115462"/>
                    <a:pt x="49016" y="126434"/>
                    <a:pt x="49016" y="139970"/>
                  </a:cubicBezTo>
                  <a:cubicBezTo>
                    <a:pt x="49016" y="153505"/>
                    <a:pt x="38044" y="164478"/>
                    <a:pt x="24508" y="164478"/>
                  </a:cubicBezTo>
                  <a:cubicBezTo>
                    <a:pt x="10972" y="164478"/>
                    <a:pt x="0" y="153505"/>
                    <a:pt x="0" y="139970"/>
                  </a:cubicBezTo>
                  <a:cubicBezTo>
                    <a:pt x="0" y="126434"/>
                    <a:pt x="10972" y="115462"/>
                    <a:pt x="24508" y="115462"/>
                  </a:cubicBezTo>
                  <a:close/>
                  <a:moveTo>
                    <a:pt x="1084022" y="0"/>
                  </a:moveTo>
                  <a:cubicBezTo>
                    <a:pt x="1097558" y="0"/>
                    <a:pt x="1108530" y="10973"/>
                    <a:pt x="1108530" y="24508"/>
                  </a:cubicBezTo>
                  <a:cubicBezTo>
                    <a:pt x="1108530" y="38044"/>
                    <a:pt x="1097558" y="49016"/>
                    <a:pt x="1084022" y="49016"/>
                  </a:cubicBezTo>
                  <a:cubicBezTo>
                    <a:pt x="1070486" y="49016"/>
                    <a:pt x="1059514" y="38044"/>
                    <a:pt x="1059514" y="24508"/>
                  </a:cubicBezTo>
                  <a:cubicBezTo>
                    <a:pt x="1059514" y="10973"/>
                    <a:pt x="1070486" y="0"/>
                    <a:pt x="1084022" y="0"/>
                  </a:cubicBezTo>
                  <a:close/>
                  <a:moveTo>
                    <a:pt x="965591" y="0"/>
                  </a:moveTo>
                  <a:cubicBezTo>
                    <a:pt x="979126" y="0"/>
                    <a:pt x="990099" y="10973"/>
                    <a:pt x="990099" y="24508"/>
                  </a:cubicBezTo>
                  <a:cubicBezTo>
                    <a:pt x="990099" y="38044"/>
                    <a:pt x="979126" y="49016"/>
                    <a:pt x="965591" y="49016"/>
                  </a:cubicBezTo>
                  <a:cubicBezTo>
                    <a:pt x="952055" y="49016"/>
                    <a:pt x="941082" y="38044"/>
                    <a:pt x="941082" y="24508"/>
                  </a:cubicBezTo>
                  <a:cubicBezTo>
                    <a:pt x="941082" y="10973"/>
                    <a:pt x="952055" y="0"/>
                    <a:pt x="965591" y="0"/>
                  </a:cubicBezTo>
                  <a:close/>
                  <a:moveTo>
                    <a:pt x="847159" y="0"/>
                  </a:moveTo>
                  <a:cubicBezTo>
                    <a:pt x="860694" y="0"/>
                    <a:pt x="871667" y="10973"/>
                    <a:pt x="871667" y="24508"/>
                  </a:cubicBezTo>
                  <a:cubicBezTo>
                    <a:pt x="871667" y="38044"/>
                    <a:pt x="860694" y="49016"/>
                    <a:pt x="847159" y="49016"/>
                  </a:cubicBezTo>
                  <a:cubicBezTo>
                    <a:pt x="833623" y="49016"/>
                    <a:pt x="822651" y="38044"/>
                    <a:pt x="822651" y="24508"/>
                  </a:cubicBezTo>
                  <a:cubicBezTo>
                    <a:pt x="822651" y="10973"/>
                    <a:pt x="833623" y="0"/>
                    <a:pt x="847159" y="0"/>
                  </a:cubicBezTo>
                  <a:close/>
                  <a:moveTo>
                    <a:pt x="728727" y="0"/>
                  </a:moveTo>
                  <a:cubicBezTo>
                    <a:pt x="742263" y="0"/>
                    <a:pt x="753235" y="10973"/>
                    <a:pt x="753235" y="24508"/>
                  </a:cubicBezTo>
                  <a:cubicBezTo>
                    <a:pt x="753235" y="38044"/>
                    <a:pt x="742263" y="49016"/>
                    <a:pt x="728727" y="49016"/>
                  </a:cubicBezTo>
                  <a:cubicBezTo>
                    <a:pt x="715191" y="49016"/>
                    <a:pt x="704219" y="38044"/>
                    <a:pt x="704219" y="24508"/>
                  </a:cubicBezTo>
                  <a:cubicBezTo>
                    <a:pt x="704219" y="10973"/>
                    <a:pt x="715191" y="0"/>
                    <a:pt x="728727" y="0"/>
                  </a:cubicBezTo>
                  <a:close/>
                  <a:moveTo>
                    <a:pt x="610295" y="0"/>
                  </a:moveTo>
                  <a:cubicBezTo>
                    <a:pt x="623831" y="0"/>
                    <a:pt x="634803" y="10973"/>
                    <a:pt x="634803" y="24508"/>
                  </a:cubicBezTo>
                  <a:cubicBezTo>
                    <a:pt x="634803" y="38044"/>
                    <a:pt x="623831" y="49016"/>
                    <a:pt x="610295" y="49016"/>
                  </a:cubicBezTo>
                  <a:cubicBezTo>
                    <a:pt x="596759" y="49016"/>
                    <a:pt x="585787" y="38044"/>
                    <a:pt x="585787" y="24508"/>
                  </a:cubicBezTo>
                  <a:cubicBezTo>
                    <a:pt x="585787" y="10973"/>
                    <a:pt x="596759" y="0"/>
                    <a:pt x="610295" y="0"/>
                  </a:cubicBezTo>
                  <a:close/>
                  <a:moveTo>
                    <a:pt x="498235" y="0"/>
                  </a:moveTo>
                  <a:cubicBezTo>
                    <a:pt x="511771" y="0"/>
                    <a:pt x="522743" y="10973"/>
                    <a:pt x="522743" y="24508"/>
                  </a:cubicBezTo>
                  <a:cubicBezTo>
                    <a:pt x="522743" y="38044"/>
                    <a:pt x="511771" y="49016"/>
                    <a:pt x="498235" y="49016"/>
                  </a:cubicBezTo>
                  <a:cubicBezTo>
                    <a:pt x="484699" y="49016"/>
                    <a:pt x="473727" y="38044"/>
                    <a:pt x="473727" y="24508"/>
                  </a:cubicBezTo>
                  <a:cubicBezTo>
                    <a:pt x="473727" y="10973"/>
                    <a:pt x="484699" y="0"/>
                    <a:pt x="498235" y="0"/>
                  </a:cubicBezTo>
                  <a:close/>
                  <a:moveTo>
                    <a:pt x="379803" y="0"/>
                  </a:moveTo>
                  <a:cubicBezTo>
                    <a:pt x="393339" y="0"/>
                    <a:pt x="404311" y="10973"/>
                    <a:pt x="404311" y="24508"/>
                  </a:cubicBezTo>
                  <a:cubicBezTo>
                    <a:pt x="404311" y="38044"/>
                    <a:pt x="393339" y="49016"/>
                    <a:pt x="379803" y="49016"/>
                  </a:cubicBezTo>
                  <a:cubicBezTo>
                    <a:pt x="366268" y="49016"/>
                    <a:pt x="355295" y="38044"/>
                    <a:pt x="355295" y="24508"/>
                  </a:cubicBezTo>
                  <a:cubicBezTo>
                    <a:pt x="355295" y="10973"/>
                    <a:pt x="366268" y="0"/>
                    <a:pt x="379803" y="0"/>
                  </a:cubicBezTo>
                  <a:close/>
                  <a:moveTo>
                    <a:pt x="261372" y="0"/>
                  </a:moveTo>
                  <a:cubicBezTo>
                    <a:pt x="274907" y="0"/>
                    <a:pt x="285880" y="10973"/>
                    <a:pt x="285880" y="24508"/>
                  </a:cubicBezTo>
                  <a:cubicBezTo>
                    <a:pt x="285880" y="38044"/>
                    <a:pt x="274907" y="49016"/>
                    <a:pt x="261372" y="49016"/>
                  </a:cubicBezTo>
                  <a:cubicBezTo>
                    <a:pt x="247836" y="49016"/>
                    <a:pt x="236863" y="38044"/>
                    <a:pt x="236863" y="24508"/>
                  </a:cubicBezTo>
                  <a:cubicBezTo>
                    <a:pt x="236863" y="10973"/>
                    <a:pt x="247836" y="0"/>
                    <a:pt x="261372" y="0"/>
                  </a:cubicBezTo>
                  <a:close/>
                  <a:moveTo>
                    <a:pt x="142940" y="0"/>
                  </a:moveTo>
                  <a:cubicBezTo>
                    <a:pt x="156475" y="0"/>
                    <a:pt x="167448" y="10973"/>
                    <a:pt x="167448" y="24508"/>
                  </a:cubicBezTo>
                  <a:cubicBezTo>
                    <a:pt x="167448" y="38044"/>
                    <a:pt x="156475" y="49016"/>
                    <a:pt x="142940" y="49016"/>
                  </a:cubicBezTo>
                  <a:cubicBezTo>
                    <a:pt x="129404" y="49016"/>
                    <a:pt x="118432" y="38044"/>
                    <a:pt x="118432" y="24508"/>
                  </a:cubicBezTo>
                  <a:cubicBezTo>
                    <a:pt x="118432" y="10973"/>
                    <a:pt x="129404" y="0"/>
                    <a:pt x="142940" y="0"/>
                  </a:cubicBezTo>
                  <a:close/>
                  <a:moveTo>
                    <a:pt x="24508" y="0"/>
                  </a:moveTo>
                  <a:cubicBezTo>
                    <a:pt x="38044" y="0"/>
                    <a:pt x="49016" y="10973"/>
                    <a:pt x="49016" y="24508"/>
                  </a:cubicBezTo>
                  <a:cubicBezTo>
                    <a:pt x="49016" y="38044"/>
                    <a:pt x="38044" y="49016"/>
                    <a:pt x="24508" y="49016"/>
                  </a:cubicBezTo>
                  <a:cubicBezTo>
                    <a:pt x="10972" y="49016"/>
                    <a:pt x="0" y="38044"/>
                    <a:pt x="0" y="24508"/>
                  </a:cubicBezTo>
                  <a:cubicBezTo>
                    <a:pt x="0" y="10973"/>
                    <a:pt x="10972" y="0"/>
                    <a:pt x="2450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20" name="任意多边形: 形状 14"/>
            <p:cNvSpPr/>
            <p:nvPr userDrawn="1">
              <p:custDataLst>
                <p:tags r:id="rId14"/>
              </p:custDataLst>
            </p:nvPr>
          </p:nvSpPr>
          <p:spPr>
            <a:xfrm flipH="1">
              <a:off x="3930" y="8372"/>
              <a:ext cx="3107" cy="785"/>
            </a:xfrm>
            <a:custGeom>
              <a:avLst/>
              <a:gdLst>
                <a:gd name="connsiteX0" fmla="*/ 1084022 w 1108530"/>
                <a:gd name="connsiteY0" fmla="*/ 230923 h 279939"/>
                <a:gd name="connsiteX1" fmla="*/ 1108530 w 1108530"/>
                <a:gd name="connsiteY1" fmla="*/ 255431 h 279939"/>
                <a:gd name="connsiteX2" fmla="*/ 1084022 w 1108530"/>
                <a:gd name="connsiteY2" fmla="*/ 279939 h 279939"/>
                <a:gd name="connsiteX3" fmla="*/ 1059514 w 1108530"/>
                <a:gd name="connsiteY3" fmla="*/ 255431 h 279939"/>
                <a:gd name="connsiteX4" fmla="*/ 1084022 w 1108530"/>
                <a:gd name="connsiteY4" fmla="*/ 230923 h 279939"/>
                <a:gd name="connsiteX5" fmla="*/ 965591 w 1108530"/>
                <a:gd name="connsiteY5" fmla="*/ 230923 h 279939"/>
                <a:gd name="connsiteX6" fmla="*/ 990099 w 1108530"/>
                <a:gd name="connsiteY6" fmla="*/ 255431 h 279939"/>
                <a:gd name="connsiteX7" fmla="*/ 965591 w 1108530"/>
                <a:gd name="connsiteY7" fmla="*/ 279939 h 279939"/>
                <a:gd name="connsiteX8" fmla="*/ 941082 w 1108530"/>
                <a:gd name="connsiteY8" fmla="*/ 255431 h 279939"/>
                <a:gd name="connsiteX9" fmla="*/ 965591 w 1108530"/>
                <a:gd name="connsiteY9" fmla="*/ 230923 h 279939"/>
                <a:gd name="connsiteX10" fmla="*/ 847159 w 1108530"/>
                <a:gd name="connsiteY10" fmla="*/ 230923 h 279939"/>
                <a:gd name="connsiteX11" fmla="*/ 871667 w 1108530"/>
                <a:gd name="connsiteY11" fmla="*/ 255431 h 279939"/>
                <a:gd name="connsiteX12" fmla="*/ 847159 w 1108530"/>
                <a:gd name="connsiteY12" fmla="*/ 279939 h 279939"/>
                <a:gd name="connsiteX13" fmla="*/ 822651 w 1108530"/>
                <a:gd name="connsiteY13" fmla="*/ 255431 h 279939"/>
                <a:gd name="connsiteX14" fmla="*/ 847159 w 1108530"/>
                <a:gd name="connsiteY14" fmla="*/ 230923 h 279939"/>
                <a:gd name="connsiteX15" fmla="*/ 728727 w 1108530"/>
                <a:gd name="connsiteY15" fmla="*/ 230923 h 279939"/>
                <a:gd name="connsiteX16" fmla="*/ 753235 w 1108530"/>
                <a:gd name="connsiteY16" fmla="*/ 255431 h 279939"/>
                <a:gd name="connsiteX17" fmla="*/ 728727 w 1108530"/>
                <a:gd name="connsiteY17" fmla="*/ 279939 h 279939"/>
                <a:gd name="connsiteX18" fmla="*/ 704219 w 1108530"/>
                <a:gd name="connsiteY18" fmla="*/ 255431 h 279939"/>
                <a:gd name="connsiteX19" fmla="*/ 728727 w 1108530"/>
                <a:gd name="connsiteY19" fmla="*/ 230923 h 279939"/>
                <a:gd name="connsiteX20" fmla="*/ 610295 w 1108530"/>
                <a:gd name="connsiteY20" fmla="*/ 230923 h 279939"/>
                <a:gd name="connsiteX21" fmla="*/ 634803 w 1108530"/>
                <a:gd name="connsiteY21" fmla="*/ 255431 h 279939"/>
                <a:gd name="connsiteX22" fmla="*/ 610295 w 1108530"/>
                <a:gd name="connsiteY22" fmla="*/ 279939 h 279939"/>
                <a:gd name="connsiteX23" fmla="*/ 585787 w 1108530"/>
                <a:gd name="connsiteY23" fmla="*/ 255431 h 279939"/>
                <a:gd name="connsiteX24" fmla="*/ 610295 w 1108530"/>
                <a:gd name="connsiteY24" fmla="*/ 230923 h 279939"/>
                <a:gd name="connsiteX25" fmla="*/ 498235 w 1108530"/>
                <a:gd name="connsiteY25" fmla="*/ 230923 h 279939"/>
                <a:gd name="connsiteX26" fmla="*/ 522743 w 1108530"/>
                <a:gd name="connsiteY26" fmla="*/ 255431 h 279939"/>
                <a:gd name="connsiteX27" fmla="*/ 498235 w 1108530"/>
                <a:gd name="connsiteY27" fmla="*/ 279939 h 279939"/>
                <a:gd name="connsiteX28" fmla="*/ 473727 w 1108530"/>
                <a:gd name="connsiteY28" fmla="*/ 255431 h 279939"/>
                <a:gd name="connsiteX29" fmla="*/ 498235 w 1108530"/>
                <a:gd name="connsiteY29" fmla="*/ 230923 h 279939"/>
                <a:gd name="connsiteX30" fmla="*/ 379803 w 1108530"/>
                <a:gd name="connsiteY30" fmla="*/ 230923 h 279939"/>
                <a:gd name="connsiteX31" fmla="*/ 404311 w 1108530"/>
                <a:gd name="connsiteY31" fmla="*/ 255431 h 279939"/>
                <a:gd name="connsiteX32" fmla="*/ 379803 w 1108530"/>
                <a:gd name="connsiteY32" fmla="*/ 279939 h 279939"/>
                <a:gd name="connsiteX33" fmla="*/ 355295 w 1108530"/>
                <a:gd name="connsiteY33" fmla="*/ 255431 h 279939"/>
                <a:gd name="connsiteX34" fmla="*/ 379803 w 1108530"/>
                <a:gd name="connsiteY34" fmla="*/ 230923 h 279939"/>
                <a:gd name="connsiteX35" fmla="*/ 261372 w 1108530"/>
                <a:gd name="connsiteY35" fmla="*/ 230923 h 279939"/>
                <a:gd name="connsiteX36" fmla="*/ 285880 w 1108530"/>
                <a:gd name="connsiteY36" fmla="*/ 255431 h 279939"/>
                <a:gd name="connsiteX37" fmla="*/ 261372 w 1108530"/>
                <a:gd name="connsiteY37" fmla="*/ 279939 h 279939"/>
                <a:gd name="connsiteX38" fmla="*/ 236863 w 1108530"/>
                <a:gd name="connsiteY38" fmla="*/ 255431 h 279939"/>
                <a:gd name="connsiteX39" fmla="*/ 261372 w 1108530"/>
                <a:gd name="connsiteY39" fmla="*/ 230923 h 279939"/>
                <a:gd name="connsiteX40" fmla="*/ 142940 w 1108530"/>
                <a:gd name="connsiteY40" fmla="*/ 230923 h 279939"/>
                <a:gd name="connsiteX41" fmla="*/ 167448 w 1108530"/>
                <a:gd name="connsiteY41" fmla="*/ 255431 h 279939"/>
                <a:gd name="connsiteX42" fmla="*/ 142940 w 1108530"/>
                <a:gd name="connsiteY42" fmla="*/ 279939 h 279939"/>
                <a:gd name="connsiteX43" fmla="*/ 118432 w 1108530"/>
                <a:gd name="connsiteY43" fmla="*/ 255431 h 279939"/>
                <a:gd name="connsiteX44" fmla="*/ 142940 w 1108530"/>
                <a:gd name="connsiteY44" fmla="*/ 230923 h 279939"/>
                <a:gd name="connsiteX45" fmla="*/ 24508 w 1108530"/>
                <a:gd name="connsiteY45" fmla="*/ 230923 h 279939"/>
                <a:gd name="connsiteX46" fmla="*/ 49016 w 1108530"/>
                <a:gd name="connsiteY46" fmla="*/ 255431 h 279939"/>
                <a:gd name="connsiteX47" fmla="*/ 24508 w 1108530"/>
                <a:gd name="connsiteY47" fmla="*/ 279939 h 279939"/>
                <a:gd name="connsiteX48" fmla="*/ 0 w 1108530"/>
                <a:gd name="connsiteY48" fmla="*/ 255431 h 279939"/>
                <a:gd name="connsiteX49" fmla="*/ 24508 w 1108530"/>
                <a:gd name="connsiteY49" fmla="*/ 230923 h 279939"/>
                <a:gd name="connsiteX50" fmla="*/ 1084022 w 1108530"/>
                <a:gd name="connsiteY50" fmla="*/ 115462 h 279939"/>
                <a:gd name="connsiteX51" fmla="*/ 1108530 w 1108530"/>
                <a:gd name="connsiteY51" fmla="*/ 139970 h 279939"/>
                <a:gd name="connsiteX52" fmla="*/ 1084022 w 1108530"/>
                <a:gd name="connsiteY52" fmla="*/ 164478 h 279939"/>
                <a:gd name="connsiteX53" fmla="*/ 1059514 w 1108530"/>
                <a:gd name="connsiteY53" fmla="*/ 139970 h 279939"/>
                <a:gd name="connsiteX54" fmla="*/ 1084022 w 1108530"/>
                <a:gd name="connsiteY54" fmla="*/ 115462 h 279939"/>
                <a:gd name="connsiteX55" fmla="*/ 965591 w 1108530"/>
                <a:gd name="connsiteY55" fmla="*/ 115462 h 279939"/>
                <a:gd name="connsiteX56" fmla="*/ 990099 w 1108530"/>
                <a:gd name="connsiteY56" fmla="*/ 139970 h 279939"/>
                <a:gd name="connsiteX57" fmla="*/ 965591 w 1108530"/>
                <a:gd name="connsiteY57" fmla="*/ 164478 h 279939"/>
                <a:gd name="connsiteX58" fmla="*/ 941082 w 1108530"/>
                <a:gd name="connsiteY58" fmla="*/ 139970 h 279939"/>
                <a:gd name="connsiteX59" fmla="*/ 965591 w 1108530"/>
                <a:gd name="connsiteY59" fmla="*/ 115462 h 279939"/>
                <a:gd name="connsiteX60" fmla="*/ 847159 w 1108530"/>
                <a:gd name="connsiteY60" fmla="*/ 115462 h 279939"/>
                <a:gd name="connsiteX61" fmla="*/ 871667 w 1108530"/>
                <a:gd name="connsiteY61" fmla="*/ 139970 h 279939"/>
                <a:gd name="connsiteX62" fmla="*/ 847159 w 1108530"/>
                <a:gd name="connsiteY62" fmla="*/ 164478 h 279939"/>
                <a:gd name="connsiteX63" fmla="*/ 822651 w 1108530"/>
                <a:gd name="connsiteY63" fmla="*/ 139970 h 279939"/>
                <a:gd name="connsiteX64" fmla="*/ 847159 w 1108530"/>
                <a:gd name="connsiteY64" fmla="*/ 115462 h 279939"/>
                <a:gd name="connsiteX65" fmla="*/ 728727 w 1108530"/>
                <a:gd name="connsiteY65" fmla="*/ 115462 h 279939"/>
                <a:gd name="connsiteX66" fmla="*/ 753235 w 1108530"/>
                <a:gd name="connsiteY66" fmla="*/ 139970 h 279939"/>
                <a:gd name="connsiteX67" fmla="*/ 728727 w 1108530"/>
                <a:gd name="connsiteY67" fmla="*/ 164478 h 279939"/>
                <a:gd name="connsiteX68" fmla="*/ 704219 w 1108530"/>
                <a:gd name="connsiteY68" fmla="*/ 139970 h 279939"/>
                <a:gd name="connsiteX69" fmla="*/ 728727 w 1108530"/>
                <a:gd name="connsiteY69" fmla="*/ 115462 h 279939"/>
                <a:gd name="connsiteX70" fmla="*/ 610295 w 1108530"/>
                <a:gd name="connsiteY70" fmla="*/ 115462 h 279939"/>
                <a:gd name="connsiteX71" fmla="*/ 634803 w 1108530"/>
                <a:gd name="connsiteY71" fmla="*/ 139970 h 279939"/>
                <a:gd name="connsiteX72" fmla="*/ 610295 w 1108530"/>
                <a:gd name="connsiteY72" fmla="*/ 164478 h 279939"/>
                <a:gd name="connsiteX73" fmla="*/ 585787 w 1108530"/>
                <a:gd name="connsiteY73" fmla="*/ 139970 h 279939"/>
                <a:gd name="connsiteX74" fmla="*/ 610295 w 1108530"/>
                <a:gd name="connsiteY74" fmla="*/ 115462 h 279939"/>
                <a:gd name="connsiteX75" fmla="*/ 498235 w 1108530"/>
                <a:gd name="connsiteY75" fmla="*/ 115462 h 279939"/>
                <a:gd name="connsiteX76" fmla="*/ 522743 w 1108530"/>
                <a:gd name="connsiteY76" fmla="*/ 139970 h 279939"/>
                <a:gd name="connsiteX77" fmla="*/ 498235 w 1108530"/>
                <a:gd name="connsiteY77" fmla="*/ 164478 h 279939"/>
                <a:gd name="connsiteX78" fmla="*/ 473727 w 1108530"/>
                <a:gd name="connsiteY78" fmla="*/ 139970 h 279939"/>
                <a:gd name="connsiteX79" fmla="*/ 498235 w 1108530"/>
                <a:gd name="connsiteY79" fmla="*/ 115462 h 279939"/>
                <a:gd name="connsiteX80" fmla="*/ 379803 w 1108530"/>
                <a:gd name="connsiteY80" fmla="*/ 115462 h 279939"/>
                <a:gd name="connsiteX81" fmla="*/ 404311 w 1108530"/>
                <a:gd name="connsiteY81" fmla="*/ 139970 h 279939"/>
                <a:gd name="connsiteX82" fmla="*/ 379803 w 1108530"/>
                <a:gd name="connsiteY82" fmla="*/ 164478 h 279939"/>
                <a:gd name="connsiteX83" fmla="*/ 355295 w 1108530"/>
                <a:gd name="connsiteY83" fmla="*/ 139970 h 279939"/>
                <a:gd name="connsiteX84" fmla="*/ 379803 w 1108530"/>
                <a:gd name="connsiteY84" fmla="*/ 115462 h 279939"/>
                <a:gd name="connsiteX85" fmla="*/ 261372 w 1108530"/>
                <a:gd name="connsiteY85" fmla="*/ 115462 h 279939"/>
                <a:gd name="connsiteX86" fmla="*/ 285880 w 1108530"/>
                <a:gd name="connsiteY86" fmla="*/ 139970 h 279939"/>
                <a:gd name="connsiteX87" fmla="*/ 261372 w 1108530"/>
                <a:gd name="connsiteY87" fmla="*/ 164478 h 279939"/>
                <a:gd name="connsiteX88" fmla="*/ 236863 w 1108530"/>
                <a:gd name="connsiteY88" fmla="*/ 139970 h 279939"/>
                <a:gd name="connsiteX89" fmla="*/ 261372 w 1108530"/>
                <a:gd name="connsiteY89" fmla="*/ 115462 h 279939"/>
                <a:gd name="connsiteX90" fmla="*/ 142940 w 1108530"/>
                <a:gd name="connsiteY90" fmla="*/ 115462 h 279939"/>
                <a:gd name="connsiteX91" fmla="*/ 167448 w 1108530"/>
                <a:gd name="connsiteY91" fmla="*/ 139970 h 279939"/>
                <a:gd name="connsiteX92" fmla="*/ 142940 w 1108530"/>
                <a:gd name="connsiteY92" fmla="*/ 164478 h 279939"/>
                <a:gd name="connsiteX93" fmla="*/ 118432 w 1108530"/>
                <a:gd name="connsiteY93" fmla="*/ 139970 h 279939"/>
                <a:gd name="connsiteX94" fmla="*/ 142940 w 1108530"/>
                <a:gd name="connsiteY94" fmla="*/ 115462 h 279939"/>
                <a:gd name="connsiteX95" fmla="*/ 24508 w 1108530"/>
                <a:gd name="connsiteY95" fmla="*/ 115462 h 279939"/>
                <a:gd name="connsiteX96" fmla="*/ 49016 w 1108530"/>
                <a:gd name="connsiteY96" fmla="*/ 139970 h 279939"/>
                <a:gd name="connsiteX97" fmla="*/ 24508 w 1108530"/>
                <a:gd name="connsiteY97" fmla="*/ 164478 h 279939"/>
                <a:gd name="connsiteX98" fmla="*/ 0 w 1108530"/>
                <a:gd name="connsiteY98" fmla="*/ 139970 h 279939"/>
                <a:gd name="connsiteX99" fmla="*/ 24508 w 1108530"/>
                <a:gd name="connsiteY99" fmla="*/ 115462 h 279939"/>
                <a:gd name="connsiteX100" fmla="*/ 1084022 w 1108530"/>
                <a:gd name="connsiteY100" fmla="*/ 0 h 279939"/>
                <a:gd name="connsiteX101" fmla="*/ 1108530 w 1108530"/>
                <a:gd name="connsiteY101" fmla="*/ 24508 h 279939"/>
                <a:gd name="connsiteX102" fmla="*/ 1084022 w 1108530"/>
                <a:gd name="connsiteY102" fmla="*/ 49016 h 279939"/>
                <a:gd name="connsiteX103" fmla="*/ 1059514 w 1108530"/>
                <a:gd name="connsiteY103" fmla="*/ 24508 h 279939"/>
                <a:gd name="connsiteX104" fmla="*/ 1084022 w 1108530"/>
                <a:gd name="connsiteY104" fmla="*/ 0 h 279939"/>
                <a:gd name="connsiteX105" fmla="*/ 965591 w 1108530"/>
                <a:gd name="connsiteY105" fmla="*/ 0 h 279939"/>
                <a:gd name="connsiteX106" fmla="*/ 990099 w 1108530"/>
                <a:gd name="connsiteY106" fmla="*/ 24508 h 279939"/>
                <a:gd name="connsiteX107" fmla="*/ 965591 w 1108530"/>
                <a:gd name="connsiteY107" fmla="*/ 49016 h 279939"/>
                <a:gd name="connsiteX108" fmla="*/ 941082 w 1108530"/>
                <a:gd name="connsiteY108" fmla="*/ 24508 h 279939"/>
                <a:gd name="connsiteX109" fmla="*/ 965591 w 1108530"/>
                <a:gd name="connsiteY109" fmla="*/ 0 h 279939"/>
                <a:gd name="connsiteX110" fmla="*/ 847159 w 1108530"/>
                <a:gd name="connsiteY110" fmla="*/ 0 h 279939"/>
                <a:gd name="connsiteX111" fmla="*/ 871667 w 1108530"/>
                <a:gd name="connsiteY111" fmla="*/ 24508 h 279939"/>
                <a:gd name="connsiteX112" fmla="*/ 847159 w 1108530"/>
                <a:gd name="connsiteY112" fmla="*/ 49016 h 279939"/>
                <a:gd name="connsiteX113" fmla="*/ 822651 w 1108530"/>
                <a:gd name="connsiteY113" fmla="*/ 24508 h 279939"/>
                <a:gd name="connsiteX114" fmla="*/ 847159 w 1108530"/>
                <a:gd name="connsiteY114" fmla="*/ 0 h 279939"/>
                <a:gd name="connsiteX115" fmla="*/ 728727 w 1108530"/>
                <a:gd name="connsiteY115" fmla="*/ 0 h 279939"/>
                <a:gd name="connsiteX116" fmla="*/ 753235 w 1108530"/>
                <a:gd name="connsiteY116" fmla="*/ 24508 h 279939"/>
                <a:gd name="connsiteX117" fmla="*/ 728727 w 1108530"/>
                <a:gd name="connsiteY117" fmla="*/ 49016 h 279939"/>
                <a:gd name="connsiteX118" fmla="*/ 704219 w 1108530"/>
                <a:gd name="connsiteY118" fmla="*/ 24508 h 279939"/>
                <a:gd name="connsiteX119" fmla="*/ 728727 w 1108530"/>
                <a:gd name="connsiteY119" fmla="*/ 0 h 279939"/>
                <a:gd name="connsiteX120" fmla="*/ 610295 w 1108530"/>
                <a:gd name="connsiteY120" fmla="*/ 0 h 279939"/>
                <a:gd name="connsiteX121" fmla="*/ 634803 w 1108530"/>
                <a:gd name="connsiteY121" fmla="*/ 24508 h 279939"/>
                <a:gd name="connsiteX122" fmla="*/ 610295 w 1108530"/>
                <a:gd name="connsiteY122" fmla="*/ 49016 h 279939"/>
                <a:gd name="connsiteX123" fmla="*/ 585787 w 1108530"/>
                <a:gd name="connsiteY123" fmla="*/ 24508 h 279939"/>
                <a:gd name="connsiteX124" fmla="*/ 610295 w 1108530"/>
                <a:gd name="connsiteY124" fmla="*/ 0 h 279939"/>
                <a:gd name="connsiteX125" fmla="*/ 498235 w 1108530"/>
                <a:gd name="connsiteY125" fmla="*/ 0 h 279939"/>
                <a:gd name="connsiteX126" fmla="*/ 522743 w 1108530"/>
                <a:gd name="connsiteY126" fmla="*/ 24508 h 279939"/>
                <a:gd name="connsiteX127" fmla="*/ 498235 w 1108530"/>
                <a:gd name="connsiteY127" fmla="*/ 49016 h 279939"/>
                <a:gd name="connsiteX128" fmla="*/ 473727 w 1108530"/>
                <a:gd name="connsiteY128" fmla="*/ 24508 h 279939"/>
                <a:gd name="connsiteX129" fmla="*/ 498235 w 1108530"/>
                <a:gd name="connsiteY129" fmla="*/ 0 h 279939"/>
                <a:gd name="connsiteX130" fmla="*/ 379803 w 1108530"/>
                <a:gd name="connsiteY130" fmla="*/ 0 h 279939"/>
                <a:gd name="connsiteX131" fmla="*/ 404311 w 1108530"/>
                <a:gd name="connsiteY131" fmla="*/ 24508 h 279939"/>
                <a:gd name="connsiteX132" fmla="*/ 379803 w 1108530"/>
                <a:gd name="connsiteY132" fmla="*/ 49016 h 279939"/>
                <a:gd name="connsiteX133" fmla="*/ 355295 w 1108530"/>
                <a:gd name="connsiteY133" fmla="*/ 24508 h 279939"/>
                <a:gd name="connsiteX134" fmla="*/ 379803 w 1108530"/>
                <a:gd name="connsiteY134" fmla="*/ 0 h 279939"/>
                <a:gd name="connsiteX135" fmla="*/ 261372 w 1108530"/>
                <a:gd name="connsiteY135" fmla="*/ 0 h 279939"/>
                <a:gd name="connsiteX136" fmla="*/ 285880 w 1108530"/>
                <a:gd name="connsiteY136" fmla="*/ 24508 h 279939"/>
                <a:gd name="connsiteX137" fmla="*/ 261372 w 1108530"/>
                <a:gd name="connsiteY137" fmla="*/ 49016 h 279939"/>
                <a:gd name="connsiteX138" fmla="*/ 236863 w 1108530"/>
                <a:gd name="connsiteY138" fmla="*/ 24508 h 279939"/>
                <a:gd name="connsiteX139" fmla="*/ 261372 w 1108530"/>
                <a:gd name="connsiteY139" fmla="*/ 0 h 279939"/>
                <a:gd name="connsiteX140" fmla="*/ 142940 w 1108530"/>
                <a:gd name="connsiteY140" fmla="*/ 0 h 279939"/>
                <a:gd name="connsiteX141" fmla="*/ 167448 w 1108530"/>
                <a:gd name="connsiteY141" fmla="*/ 24508 h 279939"/>
                <a:gd name="connsiteX142" fmla="*/ 142940 w 1108530"/>
                <a:gd name="connsiteY142" fmla="*/ 49016 h 279939"/>
                <a:gd name="connsiteX143" fmla="*/ 118432 w 1108530"/>
                <a:gd name="connsiteY143" fmla="*/ 24508 h 279939"/>
                <a:gd name="connsiteX144" fmla="*/ 142940 w 1108530"/>
                <a:gd name="connsiteY144" fmla="*/ 0 h 279939"/>
                <a:gd name="connsiteX145" fmla="*/ 24508 w 1108530"/>
                <a:gd name="connsiteY145" fmla="*/ 0 h 279939"/>
                <a:gd name="connsiteX146" fmla="*/ 49016 w 1108530"/>
                <a:gd name="connsiteY146" fmla="*/ 24508 h 279939"/>
                <a:gd name="connsiteX147" fmla="*/ 24508 w 1108530"/>
                <a:gd name="connsiteY147" fmla="*/ 49016 h 279939"/>
                <a:gd name="connsiteX148" fmla="*/ 0 w 1108530"/>
                <a:gd name="connsiteY148" fmla="*/ 24508 h 279939"/>
                <a:gd name="connsiteX149" fmla="*/ 24508 w 1108530"/>
                <a:gd name="connsiteY149" fmla="*/ 0 h 27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108530" h="279939">
                  <a:moveTo>
                    <a:pt x="1084022" y="230923"/>
                  </a:moveTo>
                  <a:cubicBezTo>
                    <a:pt x="1097558" y="230923"/>
                    <a:pt x="1108530" y="241895"/>
                    <a:pt x="1108530" y="255431"/>
                  </a:cubicBezTo>
                  <a:cubicBezTo>
                    <a:pt x="1108530" y="268967"/>
                    <a:pt x="1097558" y="279939"/>
                    <a:pt x="1084022" y="279939"/>
                  </a:cubicBezTo>
                  <a:cubicBezTo>
                    <a:pt x="1070486" y="279939"/>
                    <a:pt x="1059514" y="268967"/>
                    <a:pt x="1059514" y="255431"/>
                  </a:cubicBezTo>
                  <a:cubicBezTo>
                    <a:pt x="1059514" y="241895"/>
                    <a:pt x="1070486" y="230923"/>
                    <a:pt x="1084022" y="230923"/>
                  </a:cubicBezTo>
                  <a:close/>
                  <a:moveTo>
                    <a:pt x="965591" y="230923"/>
                  </a:moveTo>
                  <a:cubicBezTo>
                    <a:pt x="979126" y="230923"/>
                    <a:pt x="990099" y="241895"/>
                    <a:pt x="990099" y="255431"/>
                  </a:cubicBezTo>
                  <a:cubicBezTo>
                    <a:pt x="990099" y="268967"/>
                    <a:pt x="979126" y="279939"/>
                    <a:pt x="965591" y="279939"/>
                  </a:cubicBezTo>
                  <a:cubicBezTo>
                    <a:pt x="952055" y="279939"/>
                    <a:pt x="941082" y="268967"/>
                    <a:pt x="941082" y="255431"/>
                  </a:cubicBezTo>
                  <a:cubicBezTo>
                    <a:pt x="941082" y="241895"/>
                    <a:pt x="952055" y="230923"/>
                    <a:pt x="965591" y="230923"/>
                  </a:cubicBezTo>
                  <a:close/>
                  <a:moveTo>
                    <a:pt x="847159" y="230923"/>
                  </a:moveTo>
                  <a:cubicBezTo>
                    <a:pt x="860694" y="230923"/>
                    <a:pt x="871667" y="241895"/>
                    <a:pt x="871667" y="255431"/>
                  </a:cubicBezTo>
                  <a:cubicBezTo>
                    <a:pt x="871667" y="268967"/>
                    <a:pt x="860694" y="279939"/>
                    <a:pt x="847159" y="279939"/>
                  </a:cubicBezTo>
                  <a:cubicBezTo>
                    <a:pt x="833623" y="279939"/>
                    <a:pt x="822651" y="268967"/>
                    <a:pt x="822651" y="255431"/>
                  </a:cubicBezTo>
                  <a:cubicBezTo>
                    <a:pt x="822651" y="241895"/>
                    <a:pt x="833623" y="230923"/>
                    <a:pt x="847159" y="230923"/>
                  </a:cubicBezTo>
                  <a:close/>
                  <a:moveTo>
                    <a:pt x="728727" y="230923"/>
                  </a:moveTo>
                  <a:cubicBezTo>
                    <a:pt x="742263" y="230923"/>
                    <a:pt x="753235" y="241895"/>
                    <a:pt x="753235" y="255431"/>
                  </a:cubicBezTo>
                  <a:cubicBezTo>
                    <a:pt x="753235" y="268967"/>
                    <a:pt x="742263" y="279939"/>
                    <a:pt x="728727" y="279939"/>
                  </a:cubicBezTo>
                  <a:cubicBezTo>
                    <a:pt x="715191" y="279939"/>
                    <a:pt x="704219" y="268967"/>
                    <a:pt x="704219" y="255431"/>
                  </a:cubicBezTo>
                  <a:cubicBezTo>
                    <a:pt x="704219" y="241895"/>
                    <a:pt x="715191" y="230923"/>
                    <a:pt x="728727" y="230923"/>
                  </a:cubicBezTo>
                  <a:close/>
                  <a:moveTo>
                    <a:pt x="610295" y="230923"/>
                  </a:moveTo>
                  <a:cubicBezTo>
                    <a:pt x="623831" y="230923"/>
                    <a:pt x="634803" y="241895"/>
                    <a:pt x="634803" y="255431"/>
                  </a:cubicBezTo>
                  <a:cubicBezTo>
                    <a:pt x="634803" y="268967"/>
                    <a:pt x="623831" y="279939"/>
                    <a:pt x="610295" y="279939"/>
                  </a:cubicBezTo>
                  <a:cubicBezTo>
                    <a:pt x="596759" y="279939"/>
                    <a:pt x="585787" y="268967"/>
                    <a:pt x="585787" y="255431"/>
                  </a:cubicBezTo>
                  <a:cubicBezTo>
                    <a:pt x="585787" y="241895"/>
                    <a:pt x="596759" y="230923"/>
                    <a:pt x="610295" y="230923"/>
                  </a:cubicBezTo>
                  <a:close/>
                  <a:moveTo>
                    <a:pt x="498235" y="230923"/>
                  </a:moveTo>
                  <a:cubicBezTo>
                    <a:pt x="511771" y="230923"/>
                    <a:pt x="522743" y="241895"/>
                    <a:pt x="522743" y="255431"/>
                  </a:cubicBezTo>
                  <a:cubicBezTo>
                    <a:pt x="522743" y="268967"/>
                    <a:pt x="511771" y="279939"/>
                    <a:pt x="498235" y="279939"/>
                  </a:cubicBezTo>
                  <a:cubicBezTo>
                    <a:pt x="484699" y="279939"/>
                    <a:pt x="473727" y="268967"/>
                    <a:pt x="473727" y="255431"/>
                  </a:cubicBezTo>
                  <a:cubicBezTo>
                    <a:pt x="473727" y="241895"/>
                    <a:pt x="484699" y="230923"/>
                    <a:pt x="498235" y="230923"/>
                  </a:cubicBezTo>
                  <a:close/>
                  <a:moveTo>
                    <a:pt x="379803" y="230923"/>
                  </a:moveTo>
                  <a:cubicBezTo>
                    <a:pt x="393339" y="230923"/>
                    <a:pt x="404311" y="241895"/>
                    <a:pt x="404311" y="255431"/>
                  </a:cubicBezTo>
                  <a:cubicBezTo>
                    <a:pt x="404311" y="268967"/>
                    <a:pt x="393339" y="279939"/>
                    <a:pt x="379803" y="279939"/>
                  </a:cubicBezTo>
                  <a:cubicBezTo>
                    <a:pt x="366268" y="279939"/>
                    <a:pt x="355295" y="268967"/>
                    <a:pt x="355295" y="255431"/>
                  </a:cubicBezTo>
                  <a:cubicBezTo>
                    <a:pt x="355295" y="241895"/>
                    <a:pt x="366268" y="230923"/>
                    <a:pt x="379803" y="230923"/>
                  </a:cubicBezTo>
                  <a:close/>
                  <a:moveTo>
                    <a:pt x="261372" y="230923"/>
                  </a:moveTo>
                  <a:cubicBezTo>
                    <a:pt x="274907" y="230923"/>
                    <a:pt x="285880" y="241895"/>
                    <a:pt x="285880" y="255431"/>
                  </a:cubicBezTo>
                  <a:cubicBezTo>
                    <a:pt x="285880" y="268967"/>
                    <a:pt x="274907" y="279939"/>
                    <a:pt x="261372" y="279939"/>
                  </a:cubicBezTo>
                  <a:cubicBezTo>
                    <a:pt x="247836" y="279939"/>
                    <a:pt x="236863" y="268967"/>
                    <a:pt x="236863" y="255431"/>
                  </a:cubicBezTo>
                  <a:cubicBezTo>
                    <a:pt x="236863" y="241895"/>
                    <a:pt x="247836" y="230923"/>
                    <a:pt x="261372" y="230923"/>
                  </a:cubicBezTo>
                  <a:close/>
                  <a:moveTo>
                    <a:pt x="142940" y="230923"/>
                  </a:moveTo>
                  <a:cubicBezTo>
                    <a:pt x="156475" y="230923"/>
                    <a:pt x="167448" y="241895"/>
                    <a:pt x="167448" y="255431"/>
                  </a:cubicBezTo>
                  <a:cubicBezTo>
                    <a:pt x="167448" y="268967"/>
                    <a:pt x="156475" y="279939"/>
                    <a:pt x="142940" y="279939"/>
                  </a:cubicBezTo>
                  <a:cubicBezTo>
                    <a:pt x="129404" y="279939"/>
                    <a:pt x="118432" y="268967"/>
                    <a:pt x="118432" y="255431"/>
                  </a:cubicBezTo>
                  <a:cubicBezTo>
                    <a:pt x="118432" y="241895"/>
                    <a:pt x="129404" y="230923"/>
                    <a:pt x="142940" y="230923"/>
                  </a:cubicBezTo>
                  <a:close/>
                  <a:moveTo>
                    <a:pt x="24508" y="230923"/>
                  </a:moveTo>
                  <a:cubicBezTo>
                    <a:pt x="38044" y="230923"/>
                    <a:pt x="49016" y="241895"/>
                    <a:pt x="49016" y="255431"/>
                  </a:cubicBezTo>
                  <a:cubicBezTo>
                    <a:pt x="49016" y="268967"/>
                    <a:pt x="38044" y="279939"/>
                    <a:pt x="24508" y="279939"/>
                  </a:cubicBezTo>
                  <a:cubicBezTo>
                    <a:pt x="10972" y="279939"/>
                    <a:pt x="0" y="268967"/>
                    <a:pt x="0" y="255431"/>
                  </a:cubicBezTo>
                  <a:cubicBezTo>
                    <a:pt x="0" y="241895"/>
                    <a:pt x="10972" y="230923"/>
                    <a:pt x="24508" y="230923"/>
                  </a:cubicBezTo>
                  <a:close/>
                  <a:moveTo>
                    <a:pt x="1084022" y="115462"/>
                  </a:moveTo>
                  <a:cubicBezTo>
                    <a:pt x="1097558" y="115462"/>
                    <a:pt x="1108530" y="126434"/>
                    <a:pt x="1108530" y="139970"/>
                  </a:cubicBezTo>
                  <a:cubicBezTo>
                    <a:pt x="1108530" y="153505"/>
                    <a:pt x="1097558" y="164478"/>
                    <a:pt x="1084022" y="164478"/>
                  </a:cubicBezTo>
                  <a:cubicBezTo>
                    <a:pt x="1070486" y="164478"/>
                    <a:pt x="1059514" y="153505"/>
                    <a:pt x="1059514" y="139970"/>
                  </a:cubicBezTo>
                  <a:cubicBezTo>
                    <a:pt x="1059514" y="126434"/>
                    <a:pt x="1070486" y="115462"/>
                    <a:pt x="1084022" y="115462"/>
                  </a:cubicBezTo>
                  <a:close/>
                  <a:moveTo>
                    <a:pt x="965591" y="115462"/>
                  </a:moveTo>
                  <a:cubicBezTo>
                    <a:pt x="979126" y="115462"/>
                    <a:pt x="990099" y="126434"/>
                    <a:pt x="990099" y="139970"/>
                  </a:cubicBezTo>
                  <a:cubicBezTo>
                    <a:pt x="990099" y="153505"/>
                    <a:pt x="979126" y="164478"/>
                    <a:pt x="965591" y="164478"/>
                  </a:cubicBezTo>
                  <a:cubicBezTo>
                    <a:pt x="952055" y="164478"/>
                    <a:pt x="941082" y="153505"/>
                    <a:pt x="941082" y="139970"/>
                  </a:cubicBezTo>
                  <a:cubicBezTo>
                    <a:pt x="941082" y="126434"/>
                    <a:pt x="952055" y="115462"/>
                    <a:pt x="965591" y="115462"/>
                  </a:cubicBezTo>
                  <a:close/>
                  <a:moveTo>
                    <a:pt x="847159" y="115462"/>
                  </a:moveTo>
                  <a:cubicBezTo>
                    <a:pt x="860694" y="115462"/>
                    <a:pt x="871667" y="126434"/>
                    <a:pt x="871667" y="139970"/>
                  </a:cubicBezTo>
                  <a:cubicBezTo>
                    <a:pt x="871667" y="153505"/>
                    <a:pt x="860694" y="164478"/>
                    <a:pt x="847159" y="164478"/>
                  </a:cubicBezTo>
                  <a:cubicBezTo>
                    <a:pt x="833623" y="164478"/>
                    <a:pt x="822651" y="153505"/>
                    <a:pt x="822651" y="139970"/>
                  </a:cubicBezTo>
                  <a:cubicBezTo>
                    <a:pt x="822651" y="126434"/>
                    <a:pt x="833623" y="115462"/>
                    <a:pt x="847159" y="115462"/>
                  </a:cubicBezTo>
                  <a:close/>
                  <a:moveTo>
                    <a:pt x="728727" y="115462"/>
                  </a:moveTo>
                  <a:cubicBezTo>
                    <a:pt x="742263" y="115462"/>
                    <a:pt x="753235" y="126434"/>
                    <a:pt x="753235" y="139970"/>
                  </a:cubicBezTo>
                  <a:cubicBezTo>
                    <a:pt x="753235" y="153505"/>
                    <a:pt x="742263" y="164478"/>
                    <a:pt x="728727" y="164478"/>
                  </a:cubicBezTo>
                  <a:cubicBezTo>
                    <a:pt x="715191" y="164478"/>
                    <a:pt x="704219" y="153505"/>
                    <a:pt x="704219" y="139970"/>
                  </a:cubicBezTo>
                  <a:cubicBezTo>
                    <a:pt x="704219" y="126434"/>
                    <a:pt x="715191" y="115462"/>
                    <a:pt x="728727" y="115462"/>
                  </a:cubicBezTo>
                  <a:close/>
                  <a:moveTo>
                    <a:pt x="610295" y="115462"/>
                  </a:moveTo>
                  <a:cubicBezTo>
                    <a:pt x="623831" y="115462"/>
                    <a:pt x="634803" y="126434"/>
                    <a:pt x="634803" y="139970"/>
                  </a:cubicBezTo>
                  <a:cubicBezTo>
                    <a:pt x="634803" y="153505"/>
                    <a:pt x="623831" y="164478"/>
                    <a:pt x="610295" y="164478"/>
                  </a:cubicBezTo>
                  <a:cubicBezTo>
                    <a:pt x="596759" y="164478"/>
                    <a:pt x="585787" y="153505"/>
                    <a:pt x="585787" y="139970"/>
                  </a:cubicBezTo>
                  <a:cubicBezTo>
                    <a:pt x="585787" y="126434"/>
                    <a:pt x="596759" y="115462"/>
                    <a:pt x="610295" y="115462"/>
                  </a:cubicBezTo>
                  <a:close/>
                  <a:moveTo>
                    <a:pt x="498235" y="115462"/>
                  </a:moveTo>
                  <a:cubicBezTo>
                    <a:pt x="511771" y="115462"/>
                    <a:pt x="522743" y="126434"/>
                    <a:pt x="522743" y="139970"/>
                  </a:cubicBezTo>
                  <a:cubicBezTo>
                    <a:pt x="522743" y="153505"/>
                    <a:pt x="511771" y="164478"/>
                    <a:pt x="498235" y="164478"/>
                  </a:cubicBezTo>
                  <a:cubicBezTo>
                    <a:pt x="484699" y="164478"/>
                    <a:pt x="473727" y="153505"/>
                    <a:pt x="473727" y="139970"/>
                  </a:cubicBezTo>
                  <a:cubicBezTo>
                    <a:pt x="473727" y="126434"/>
                    <a:pt x="484699" y="115462"/>
                    <a:pt x="498235" y="115462"/>
                  </a:cubicBezTo>
                  <a:close/>
                  <a:moveTo>
                    <a:pt x="379803" y="115462"/>
                  </a:moveTo>
                  <a:cubicBezTo>
                    <a:pt x="393339" y="115462"/>
                    <a:pt x="404311" y="126434"/>
                    <a:pt x="404311" y="139970"/>
                  </a:cubicBezTo>
                  <a:cubicBezTo>
                    <a:pt x="404311" y="153505"/>
                    <a:pt x="393339" y="164478"/>
                    <a:pt x="379803" y="164478"/>
                  </a:cubicBezTo>
                  <a:cubicBezTo>
                    <a:pt x="366268" y="164478"/>
                    <a:pt x="355295" y="153505"/>
                    <a:pt x="355295" y="139970"/>
                  </a:cubicBezTo>
                  <a:cubicBezTo>
                    <a:pt x="355295" y="126434"/>
                    <a:pt x="366268" y="115462"/>
                    <a:pt x="379803" y="115462"/>
                  </a:cubicBezTo>
                  <a:close/>
                  <a:moveTo>
                    <a:pt x="261372" y="115462"/>
                  </a:moveTo>
                  <a:cubicBezTo>
                    <a:pt x="274907" y="115462"/>
                    <a:pt x="285880" y="126434"/>
                    <a:pt x="285880" y="139970"/>
                  </a:cubicBezTo>
                  <a:cubicBezTo>
                    <a:pt x="285880" y="153505"/>
                    <a:pt x="274907" y="164478"/>
                    <a:pt x="261372" y="164478"/>
                  </a:cubicBezTo>
                  <a:cubicBezTo>
                    <a:pt x="247836" y="164478"/>
                    <a:pt x="236863" y="153505"/>
                    <a:pt x="236863" y="139970"/>
                  </a:cubicBezTo>
                  <a:cubicBezTo>
                    <a:pt x="236863" y="126434"/>
                    <a:pt x="247836" y="115462"/>
                    <a:pt x="261372" y="115462"/>
                  </a:cubicBezTo>
                  <a:close/>
                  <a:moveTo>
                    <a:pt x="142940" y="115462"/>
                  </a:moveTo>
                  <a:cubicBezTo>
                    <a:pt x="156475" y="115462"/>
                    <a:pt x="167448" y="126434"/>
                    <a:pt x="167448" y="139970"/>
                  </a:cubicBezTo>
                  <a:cubicBezTo>
                    <a:pt x="167448" y="153505"/>
                    <a:pt x="156475" y="164478"/>
                    <a:pt x="142940" y="164478"/>
                  </a:cubicBezTo>
                  <a:cubicBezTo>
                    <a:pt x="129404" y="164478"/>
                    <a:pt x="118432" y="153505"/>
                    <a:pt x="118432" y="139970"/>
                  </a:cubicBezTo>
                  <a:cubicBezTo>
                    <a:pt x="118432" y="126434"/>
                    <a:pt x="129404" y="115462"/>
                    <a:pt x="142940" y="115462"/>
                  </a:cubicBezTo>
                  <a:close/>
                  <a:moveTo>
                    <a:pt x="24508" y="115462"/>
                  </a:moveTo>
                  <a:cubicBezTo>
                    <a:pt x="38044" y="115462"/>
                    <a:pt x="49016" y="126434"/>
                    <a:pt x="49016" y="139970"/>
                  </a:cubicBezTo>
                  <a:cubicBezTo>
                    <a:pt x="49016" y="153505"/>
                    <a:pt x="38044" y="164478"/>
                    <a:pt x="24508" y="164478"/>
                  </a:cubicBezTo>
                  <a:cubicBezTo>
                    <a:pt x="10972" y="164478"/>
                    <a:pt x="0" y="153505"/>
                    <a:pt x="0" y="139970"/>
                  </a:cubicBezTo>
                  <a:cubicBezTo>
                    <a:pt x="0" y="126434"/>
                    <a:pt x="10972" y="115462"/>
                    <a:pt x="24508" y="115462"/>
                  </a:cubicBezTo>
                  <a:close/>
                  <a:moveTo>
                    <a:pt x="1084022" y="0"/>
                  </a:moveTo>
                  <a:cubicBezTo>
                    <a:pt x="1097558" y="0"/>
                    <a:pt x="1108530" y="10973"/>
                    <a:pt x="1108530" y="24508"/>
                  </a:cubicBezTo>
                  <a:cubicBezTo>
                    <a:pt x="1108530" y="38044"/>
                    <a:pt x="1097558" y="49016"/>
                    <a:pt x="1084022" y="49016"/>
                  </a:cubicBezTo>
                  <a:cubicBezTo>
                    <a:pt x="1070486" y="49016"/>
                    <a:pt x="1059514" y="38044"/>
                    <a:pt x="1059514" y="24508"/>
                  </a:cubicBezTo>
                  <a:cubicBezTo>
                    <a:pt x="1059514" y="10973"/>
                    <a:pt x="1070486" y="0"/>
                    <a:pt x="1084022" y="0"/>
                  </a:cubicBezTo>
                  <a:close/>
                  <a:moveTo>
                    <a:pt x="965591" y="0"/>
                  </a:moveTo>
                  <a:cubicBezTo>
                    <a:pt x="979126" y="0"/>
                    <a:pt x="990099" y="10973"/>
                    <a:pt x="990099" y="24508"/>
                  </a:cubicBezTo>
                  <a:cubicBezTo>
                    <a:pt x="990099" y="38044"/>
                    <a:pt x="979126" y="49016"/>
                    <a:pt x="965591" y="49016"/>
                  </a:cubicBezTo>
                  <a:cubicBezTo>
                    <a:pt x="952055" y="49016"/>
                    <a:pt x="941082" y="38044"/>
                    <a:pt x="941082" y="24508"/>
                  </a:cubicBezTo>
                  <a:cubicBezTo>
                    <a:pt x="941082" y="10973"/>
                    <a:pt x="952055" y="0"/>
                    <a:pt x="965591" y="0"/>
                  </a:cubicBezTo>
                  <a:close/>
                  <a:moveTo>
                    <a:pt x="847159" y="0"/>
                  </a:moveTo>
                  <a:cubicBezTo>
                    <a:pt x="860694" y="0"/>
                    <a:pt x="871667" y="10973"/>
                    <a:pt x="871667" y="24508"/>
                  </a:cubicBezTo>
                  <a:cubicBezTo>
                    <a:pt x="871667" y="38044"/>
                    <a:pt x="860694" y="49016"/>
                    <a:pt x="847159" y="49016"/>
                  </a:cubicBezTo>
                  <a:cubicBezTo>
                    <a:pt x="833623" y="49016"/>
                    <a:pt x="822651" y="38044"/>
                    <a:pt x="822651" y="24508"/>
                  </a:cubicBezTo>
                  <a:cubicBezTo>
                    <a:pt x="822651" y="10973"/>
                    <a:pt x="833623" y="0"/>
                    <a:pt x="847159" y="0"/>
                  </a:cubicBezTo>
                  <a:close/>
                  <a:moveTo>
                    <a:pt x="728727" y="0"/>
                  </a:moveTo>
                  <a:cubicBezTo>
                    <a:pt x="742263" y="0"/>
                    <a:pt x="753235" y="10973"/>
                    <a:pt x="753235" y="24508"/>
                  </a:cubicBezTo>
                  <a:cubicBezTo>
                    <a:pt x="753235" y="38044"/>
                    <a:pt x="742263" y="49016"/>
                    <a:pt x="728727" y="49016"/>
                  </a:cubicBezTo>
                  <a:cubicBezTo>
                    <a:pt x="715191" y="49016"/>
                    <a:pt x="704219" y="38044"/>
                    <a:pt x="704219" y="24508"/>
                  </a:cubicBezTo>
                  <a:cubicBezTo>
                    <a:pt x="704219" y="10973"/>
                    <a:pt x="715191" y="0"/>
                    <a:pt x="728727" y="0"/>
                  </a:cubicBezTo>
                  <a:close/>
                  <a:moveTo>
                    <a:pt x="610295" y="0"/>
                  </a:moveTo>
                  <a:cubicBezTo>
                    <a:pt x="623831" y="0"/>
                    <a:pt x="634803" y="10973"/>
                    <a:pt x="634803" y="24508"/>
                  </a:cubicBezTo>
                  <a:cubicBezTo>
                    <a:pt x="634803" y="38044"/>
                    <a:pt x="623831" y="49016"/>
                    <a:pt x="610295" y="49016"/>
                  </a:cubicBezTo>
                  <a:cubicBezTo>
                    <a:pt x="596759" y="49016"/>
                    <a:pt x="585787" y="38044"/>
                    <a:pt x="585787" y="24508"/>
                  </a:cubicBezTo>
                  <a:cubicBezTo>
                    <a:pt x="585787" y="10973"/>
                    <a:pt x="596759" y="0"/>
                    <a:pt x="610295" y="0"/>
                  </a:cubicBezTo>
                  <a:close/>
                  <a:moveTo>
                    <a:pt x="498235" y="0"/>
                  </a:moveTo>
                  <a:cubicBezTo>
                    <a:pt x="511771" y="0"/>
                    <a:pt x="522743" y="10973"/>
                    <a:pt x="522743" y="24508"/>
                  </a:cubicBezTo>
                  <a:cubicBezTo>
                    <a:pt x="522743" y="38044"/>
                    <a:pt x="511771" y="49016"/>
                    <a:pt x="498235" y="49016"/>
                  </a:cubicBezTo>
                  <a:cubicBezTo>
                    <a:pt x="484699" y="49016"/>
                    <a:pt x="473727" y="38044"/>
                    <a:pt x="473727" y="24508"/>
                  </a:cubicBezTo>
                  <a:cubicBezTo>
                    <a:pt x="473727" y="10973"/>
                    <a:pt x="484699" y="0"/>
                    <a:pt x="498235" y="0"/>
                  </a:cubicBezTo>
                  <a:close/>
                  <a:moveTo>
                    <a:pt x="379803" y="0"/>
                  </a:moveTo>
                  <a:cubicBezTo>
                    <a:pt x="393339" y="0"/>
                    <a:pt x="404311" y="10973"/>
                    <a:pt x="404311" y="24508"/>
                  </a:cubicBezTo>
                  <a:cubicBezTo>
                    <a:pt x="404311" y="38044"/>
                    <a:pt x="393339" y="49016"/>
                    <a:pt x="379803" y="49016"/>
                  </a:cubicBezTo>
                  <a:cubicBezTo>
                    <a:pt x="366268" y="49016"/>
                    <a:pt x="355295" y="38044"/>
                    <a:pt x="355295" y="24508"/>
                  </a:cubicBezTo>
                  <a:cubicBezTo>
                    <a:pt x="355295" y="10973"/>
                    <a:pt x="366268" y="0"/>
                    <a:pt x="379803" y="0"/>
                  </a:cubicBezTo>
                  <a:close/>
                  <a:moveTo>
                    <a:pt x="261372" y="0"/>
                  </a:moveTo>
                  <a:cubicBezTo>
                    <a:pt x="274907" y="0"/>
                    <a:pt x="285880" y="10973"/>
                    <a:pt x="285880" y="24508"/>
                  </a:cubicBezTo>
                  <a:cubicBezTo>
                    <a:pt x="285880" y="38044"/>
                    <a:pt x="274907" y="49016"/>
                    <a:pt x="261372" y="49016"/>
                  </a:cubicBezTo>
                  <a:cubicBezTo>
                    <a:pt x="247836" y="49016"/>
                    <a:pt x="236863" y="38044"/>
                    <a:pt x="236863" y="24508"/>
                  </a:cubicBezTo>
                  <a:cubicBezTo>
                    <a:pt x="236863" y="10973"/>
                    <a:pt x="247836" y="0"/>
                    <a:pt x="261372" y="0"/>
                  </a:cubicBezTo>
                  <a:close/>
                  <a:moveTo>
                    <a:pt x="142940" y="0"/>
                  </a:moveTo>
                  <a:cubicBezTo>
                    <a:pt x="156475" y="0"/>
                    <a:pt x="167448" y="10973"/>
                    <a:pt x="167448" y="24508"/>
                  </a:cubicBezTo>
                  <a:cubicBezTo>
                    <a:pt x="167448" y="38044"/>
                    <a:pt x="156475" y="49016"/>
                    <a:pt x="142940" y="49016"/>
                  </a:cubicBezTo>
                  <a:cubicBezTo>
                    <a:pt x="129404" y="49016"/>
                    <a:pt x="118432" y="38044"/>
                    <a:pt x="118432" y="24508"/>
                  </a:cubicBezTo>
                  <a:cubicBezTo>
                    <a:pt x="118432" y="10973"/>
                    <a:pt x="129404" y="0"/>
                    <a:pt x="142940" y="0"/>
                  </a:cubicBezTo>
                  <a:close/>
                  <a:moveTo>
                    <a:pt x="24508" y="0"/>
                  </a:moveTo>
                  <a:cubicBezTo>
                    <a:pt x="38044" y="0"/>
                    <a:pt x="49016" y="10973"/>
                    <a:pt x="49016" y="24508"/>
                  </a:cubicBezTo>
                  <a:cubicBezTo>
                    <a:pt x="49016" y="38044"/>
                    <a:pt x="38044" y="49016"/>
                    <a:pt x="24508" y="49016"/>
                  </a:cubicBezTo>
                  <a:cubicBezTo>
                    <a:pt x="10972" y="49016"/>
                    <a:pt x="0" y="38044"/>
                    <a:pt x="0" y="24508"/>
                  </a:cubicBezTo>
                  <a:cubicBezTo>
                    <a:pt x="0" y="10973"/>
                    <a:pt x="10972" y="0"/>
                    <a:pt x="2450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</p:grpSp>
      <p:sp>
        <p:nvSpPr>
          <p:cNvPr id="15" name="任意多边形: 形状 11"/>
          <p:cNvSpPr/>
          <p:nvPr userDrawn="1">
            <p:custDataLst>
              <p:tags r:id="rId15"/>
            </p:custDataLst>
          </p:nvPr>
        </p:nvSpPr>
        <p:spPr>
          <a:xfrm flipV="1">
            <a:off x="0" y="0"/>
            <a:ext cx="1696085" cy="1696085"/>
          </a:xfrm>
          <a:custGeom>
            <a:avLst/>
            <a:gdLst>
              <a:gd name="connsiteX0" fmla="*/ 0 w 1407886"/>
              <a:gd name="connsiteY0" fmla="*/ 0 h 1407886"/>
              <a:gd name="connsiteX1" fmla="*/ 1407886 w 1407886"/>
              <a:gd name="connsiteY1" fmla="*/ 1407886 h 1407886"/>
              <a:gd name="connsiteX2" fmla="*/ 1128871 w 1407886"/>
              <a:gd name="connsiteY2" fmla="*/ 1407886 h 1407886"/>
              <a:gd name="connsiteX3" fmla="*/ 0 w 1407886"/>
              <a:gd name="connsiteY3" fmla="*/ 279015 h 14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1407886">
                <a:moveTo>
                  <a:pt x="0" y="0"/>
                </a:moveTo>
                <a:cubicBezTo>
                  <a:pt x="777554" y="0"/>
                  <a:pt x="1407886" y="630332"/>
                  <a:pt x="1407886" y="1407886"/>
                </a:cubicBezTo>
                <a:lnTo>
                  <a:pt x="1128871" y="1407886"/>
                </a:lnTo>
                <a:cubicBezTo>
                  <a:pt x="1128871" y="784428"/>
                  <a:pt x="623458" y="279015"/>
                  <a:pt x="0" y="27901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99000">
                <a:schemeClr val="accent1">
                  <a:alpha val="100000"/>
                </a:schemeClr>
              </a:gs>
            </a:gsLst>
            <a:lin ang="156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-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100000">
                <a:schemeClr val="bg2">
                  <a:lumMod val="90000"/>
                </a:schemeClr>
              </a:gs>
              <a:gs pos="84000">
                <a:schemeClr val="bg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任意多边形: 形状 12"/>
          <p:cNvSpPr/>
          <p:nvPr userDrawn="1">
            <p:custDataLst>
              <p:tags r:id="rId3"/>
            </p:custDataLst>
          </p:nvPr>
        </p:nvSpPr>
        <p:spPr>
          <a:xfrm>
            <a:off x="7244715" y="5568950"/>
            <a:ext cx="4274185" cy="1288415"/>
          </a:xfrm>
          <a:custGeom>
            <a:avLst/>
            <a:gdLst>
              <a:gd name="connsiteX0" fmla="*/ 2179079 w 4341841"/>
              <a:gd name="connsiteY0" fmla="*/ 0 h 1309020"/>
              <a:gd name="connsiteX1" fmla="*/ 4226329 w 4341841"/>
              <a:gd name="connsiteY1" fmla="*/ 1088515 h 1309020"/>
              <a:gd name="connsiteX2" fmla="*/ 4341841 w 4341841"/>
              <a:gd name="connsiteY2" fmla="*/ 1278653 h 1309020"/>
              <a:gd name="connsiteX3" fmla="*/ 4341841 w 4341841"/>
              <a:gd name="connsiteY3" fmla="*/ 1309020 h 1309020"/>
              <a:gd name="connsiteX4" fmla="*/ 0 w 4341841"/>
              <a:gd name="connsiteY4" fmla="*/ 1309020 h 1309020"/>
              <a:gd name="connsiteX5" fmla="*/ 8163 w 4341841"/>
              <a:gd name="connsiteY5" fmla="*/ 1292076 h 1309020"/>
              <a:gd name="connsiteX6" fmla="*/ 2179079 w 4341841"/>
              <a:gd name="connsiteY6" fmla="*/ 0 h 13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1841" h="1309020">
                <a:moveTo>
                  <a:pt x="2179079" y="0"/>
                </a:moveTo>
                <a:cubicBezTo>
                  <a:pt x="3031288" y="0"/>
                  <a:pt x="3782650" y="431783"/>
                  <a:pt x="4226329" y="1088515"/>
                </a:cubicBezTo>
                <a:lnTo>
                  <a:pt x="4341841" y="1278653"/>
                </a:lnTo>
                <a:lnTo>
                  <a:pt x="4341841" y="1309020"/>
                </a:lnTo>
                <a:lnTo>
                  <a:pt x="0" y="1309020"/>
                </a:lnTo>
                <a:lnTo>
                  <a:pt x="8163" y="1292076"/>
                </a:lnTo>
                <a:cubicBezTo>
                  <a:pt x="426245" y="522458"/>
                  <a:pt x="1241649" y="0"/>
                  <a:pt x="2179079" y="0"/>
                </a:cubicBezTo>
                <a:close/>
              </a:path>
            </a:pathLst>
          </a:custGeom>
          <a:gradFill flip="none" rotWithShape="1">
            <a:gsLst>
              <a:gs pos="2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3" name="任意多边形: 形状 7"/>
          <p:cNvSpPr/>
          <p:nvPr userDrawn="1">
            <p:custDataLst>
              <p:tags r:id="rId4"/>
            </p:custDataLst>
          </p:nvPr>
        </p:nvSpPr>
        <p:spPr>
          <a:xfrm>
            <a:off x="0" y="5074920"/>
            <a:ext cx="1782445" cy="178308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" name="图片 2" descr="C:/Users/wps1/Downloads/图片2.png图片2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/>
          <a:srcRect t="57" b="57"/>
          <a:stretch>
            <a:fillRect/>
          </a:stretch>
        </p:blipFill>
        <p:spPr>
          <a:xfrm>
            <a:off x="7365962" y="0"/>
            <a:ext cx="4826038" cy="4826039"/>
          </a:xfrm>
          <a:custGeom>
            <a:avLst/>
            <a:gdLst>
              <a:gd name="connsiteX0" fmla="*/ 0 w 4723034"/>
              <a:gd name="connsiteY0" fmla="*/ 0 h 4723035"/>
              <a:gd name="connsiteX1" fmla="*/ 2361517 w 4723034"/>
              <a:gd name="connsiteY1" fmla="*/ 0 h 4723035"/>
              <a:gd name="connsiteX2" fmla="*/ 4723034 w 4723034"/>
              <a:gd name="connsiteY2" fmla="*/ 2361518 h 4723035"/>
              <a:gd name="connsiteX3" fmla="*/ 4723034 w 4723034"/>
              <a:gd name="connsiteY3" fmla="*/ 4723035 h 4723035"/>
              <a:gd name="connsiteX4" fmla="*/ 0 w 4723034"/>
              <a:gd name="connsiteY4" fmla="*/ 0 h 472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3034" h="4723035">
                <a:moveTo>
                  <a:pt x="0" y="0"/>
                </a:moveTo>
                <a:lnTo>
                  <a:pt x="2361517" y="0"/>
                </a:lnTo>
                <a:cubicBezTo>
                  <a:pt x="2361517" y="1304230"/>
                  <a:pt x="3418804" y="2361518"/>
                  <a:pt x="4723034" y="2361518"/>
                </a:cubicBezTo>
                <a:lnTo>
                  <a:pt x="4723034" y="4723035"/>
                </a:lnTo>
                <a:cubicBezTo>
                  <a:pt x="2114574" y="4723035"/>
                  <a:pt x="0" y="2608460"/>
                  <a:pt x="0" y="0"/>
                </a:cubicBezTo>
                <a:close/>
              </a:path>
            </a:pathLst>
          </a:custGeom>
        </p:spPr>
      </p:pic>
      <p:sp>
        <p:nvSpPr>
          <p:cNvPr id="11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副标题 2"/>
          <p:cNvSpPr>
            <a:spLocks noGrp="1"/>
          </p:cNvSpPr>
          <p:nvPr>
            <p:ph type="body" idx="17826305" hasCustomPrompt="1"/>
            <p:custDataLst>
              <p:tags r:id="rId10"/>
            </p:custDataLst>
          </p:nvPr>
        </p:nvSpPr>
        <p:spPr>
          <a:xfrm>
            <a:off x="1016000" y="2611755"/>
            <a:ext cx="5449358" cy="4572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cap="all" spc="0" baseline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300000" scaled="0"/>
                </a:gra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THE END</a:t>
            </a:r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ctrTitle" idx="17826049" hasCustomPrompt="1"/>
            <p:custDataLst>
              <p:tags r:id="rId11"/>
            </p:custDataLst>
          </p:nvPr>
        </p:nvSpPr>
        <p:spPr>
          <a:xfrm>
            <a:off x="1016000" y="3175000"/>
            <a:ext cx="5451122" cy="1016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b="0" spc="0">
                <a:solidFill>
                  <a:schemeClr val="tx1"/>
                </a:solidFill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  <p:sp>
        <p:nvSpPr>
          <p:cNvPr id="4" name="椭圆 3"/>
          <p:cNvSpPr/>
          <p:nvPr userDrawn="1">
            <p:custDataLst>
              <p:tags r:id="rId12"/>
            </p:custDataLst>
          </p:nvPr>
        </p:nvSpPr>
        <p:spPr>
          <a:xfrm>
            <a:off x="1471998" y="867326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 userDrawn="1">
            <p:custDataLst>
              <p:tags r:id="rId13"/>
            </p:custDataLst>
          </p:nvPr>
        </p:nvSpPr>
        <p:spPr>
          <a:xfrm>
            <a:off x="1675135" y="867326"/>
            <a:ext cx="108000" cy="10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>
            <p:custDataLst>
              <p:tags r:id="rId14"/>
            </p:custDataLst>
          </p:nvPr>
        </p:nvSpPr>
        <p:spPr>
          <a:xfrm>
            <a:off x="1268862" y="867326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>
            <p:custDataLst>
              <p:tags r:id="rId15"/>
            </p:custDataLst>
          </p:nvPr>
        </p:nvSpPr>
        <p:spPr>
          <a:xfrm>
            <a:off x="1065726" y="867326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: 形状 14"/>
          <p:cNvSpPr/>
          <p:nvPr userDrawn="1">
            <p:custDataLst>
              <p:tags r:id="rId16"/>
            </p:custDataLst>
          </p:nvPr>
        </p:nvSpPr>
        <p:spPr>
          <a:xfrm>
            <a:off x="6784683" y="5278839"/>
            <a:ext cx="1972948" cy="498232"/>
          </a:xfrm>
          <a:custGeom>
            <a:avLst/>
            <a:gdLst>
              <a:gd name="connsiteX0" fmla="*/ 1084022 w 1108530"/>
              <a:gd name="connsiteY0" fmla="*/ 230923 h 279939"/>
              <a:gd name="connsiteX1" fmla="*/ 1108530 w 1108530"/>
              <a:gd name="connsiteY1" fmla="*/ 255431 h 279939"/>
              <a:gd name="connsiteX2" fmla="*/ 1084022 w 1108530"/>
              <a:gd name="connsiteY2" fmla="*/ 279939 h 279939"/>
              <a:gd name="connsiteX3" fmla="*/ 1059514 w 1108530"/>
              <a:gd name="connsiteY3" fmla="*/ 255431 h 279939"/>
              <a:gd name="connsiteX4" fmla="*/ 1084022 w 1108530"/>
              <a:gd name="connsiteY4" fmla="*/ 230923 h 279939"/>
              <a:gd name="connsiteX5" fmla="*/ 965591 w 1108530"/>
              <a:gd name="connsiteY5" fmla="*/ 230923 h 279939"/>
              <a:gd name="connsiteX6" fmla="*/ 990099 w 1108530"/>
              <a:gd name="connsiteY6" fmla="*/ 255431 h 279939"/>
              <a:gd name="connsiteX7" fmla="*/ 965591 w 1108530"/>
              <a:gd name="connsiteY7" fmla="*/ 279939 h 279939"/>
              <a:gd name="connsiteX8" fmla="*/ 941082 w 1108530"/>
              <a:gd name="connsiteY8" fmla="*/ 255431 h 279939"/>
              <a:gd name="connsiteX9" fmla="*/ 965591 w 1108530"/>
              <a:gd name="connsiteY9" fmla="*/ 230923 h 279939"/>
              <a:gd name="connsiteX10" fmla="*/ 847159 w 1108530"/>
              <a:gd name="connsiteY10" fmla="*/ 230923 h 279939"/>
              <a:gd name="connsiteX11" fmla="*/ 871667 w 1108530"/>
              <a:gd name="connsiteY11" fmla="*/ 255431 h 279939"/>
              <a:gd name="connsiteX12" fmla="*/ 847159 w 1108530"/>
              <a:gd name="connsiteY12" fmla="*/ 279939 h 279939"/>
              <a:gd name="connsiteX13" fmla="*/ 822651 w 1108530"/>
              <a:gd name="connsiteY13" fmla="*/ 255431 h 279939"/>
              <a:gd name="connsiteX14" fmla="*/ 847159 w 1108530"/>
              <a:gd name="connsiteY14" fmla="*/ 230923 h 279939"/>
              <a:gd name="connsiteX15" fmla="*/ 728727 w 1108530"/>
              <a:gd name="connsiteY15" fmla="*/ 230923 h 279939"/>
              <a:gd name="connsiteX16" fmla="*/ 753235 w 1108530"/>
              <a:gd name="connsiteY16" fmla="*/ 255431 h 279939"/>
              <a:gd name="connsiteX17" fmla="*/ 728727 w 1108530"/>
              <a:gd name="connsiteY17" fmla="*/ 279939 h 279939"/>
              <a:gd name="connsiteX18" fmla="*/ 704219 w 1108530"/>
              <a:gd name="connsiteY18" fmla="*/ 255431 h 279939"/>
              <a:gd name="connsiteX19" fmla="*/ 728727 w 1108530"/>
              <a:gd name="connsiteY19" fmla="*/ 230923 h 279939"/>
              <a:gd name="connsiteX20" fmla="*/ 610295 w 1108530"/>
              <a:gd name="connsiteY20" fmla="*/ 230923 h 279939"/>
              <a:gd name="connsiteX21" fmla="*/ 634803 w 1108530"/>
              <a:gd name="connsiteY21" fmla="*/ 255431 h 279939"/>
              <a:gd name="connsiteX22" fmla="*/ 610295 w 1108530"/>
              <a:gd name="connsiteY22" fmla="*/ 279939 h 279939"/>
              <a:gd name="connsiteX23" fmla="*/ 585787 w 1108530"/>
              <a:gd name="connsiteY23" fmla="*/ 255431 h 279939"/>
              <a:gd name="connsiteX24" fmla="*/ 610295 w 1108530"/>
              <a:gd name="connsiteY24" fmla="*/ 230923 h 279939"/>
              <a:gd name="connsiteX25" fmla="*/ 498235 w 1108530"/>
              <a:gd name="connsiteY25" fmla="*/ 230923 h 279939"/>
              <a:gd name="connsiteX26" fmla="*/ 522743 w 1108530"/>
              <a:gd name="connsiteY26" fmla="*/ 255431 h 279939"/>
              <a:gd name="connsiteX27" fmla="*/ 498235 w 1108530"/>
              <a:gd name="connsiteY27" fmla="*/ 279939 h 279939"/>
              <a:gd name="connsiteX28" fmla="*/ 473727 w 1108530"/>
              <a:gd name="connsiteY28" fmla="*/ 255431 h 279939"/>
              <a:gd name="connsiteX29" fmla="*/ 498235 w 1108530"/>
              <a:gd name="connsiteY29" fmla="*/ 230923 h 279939"/>
              <a:gd name="connsiteX30" fmla="*/ 379803 w 1108530"/>
              <a:gd name="connsiteY30" fmla="*/ 230923 h 279939"/>
              <a:gd name="connsiteX31" fmla="*/ 404311 w 1108530"/>
              <a:gd name="connsiteY31" fmla="*/ 255431 h 279939"/>
              <a:gd name="connsiteX32" fmla="*/ 379803 w 1108530"/>
              <a:gd name="connsiteY32" fmla="*/ 279939 h 279939"/>
              <a:gd name="connsiteX33" fmla="*/ 355295 w 1108530"/>
              <a:gd name="connsiteY33" fmla="*/ 255431 h 279939"/>
              <a:gd name="connsiteX34" fmla="*/ 379803 w 1108530"/>
              <a:gd name="connsiteY34" fmla="*/ 230923 h 279939"/>
              <a:gd name="connsiteX35" fmla="*/ 261372 w 1108530"/>
              <a:gd name="connsiteY35" fmla="*/ 230923 h 279939"/>
              <a:gd name="connsiteX36" fmla="*/ 285880 w 1108530"/>
              <a:gd name="connsiteY36" fmla="*/ 255431 h 279939"/>
              <a:gd name="connsiteX37" fmla="*/ 261372 w 1108530"/>
              <a:gd name="connsiteY37" fmla="*/ 279939 h 279939"/>
              <a:gd name="connsiteX38" fmla="*/ 236863 w 1108530"/>
              <a:gd name="connsiteY38" fmla="*/ 255431 h 279939"/>
              <a:gd name="connsiteX39" fmla="*/ 261372 w 1108530"/>
              <a:gd name="connsiteY39" fmla="*/ 230923 h 279939"/>
              <a:gd name="connsiteX40" fmla="*/ 142940 w 1108530"/>
              <a:gd name="connsiteY40" fmla="*/ 230923 h 279939"/>
              <a:gd name="connsiteX41" fmla="*/ 167448 w 1108530"/>
              <a:gd name="connsiteY41" fmla="*/ 255431 h 279939"/>
              <a:gd name="connsiteX42" fmla="*/ 142940 w 1108530"/>
              <a:gd name="connsiteY42" fmla="*/ 279939 h 279939"/>
              <a:gd name="connsiteX43" fmla="*/ 118432 w 1108530"/>
              <a:gd name="connsiteY43" fmla="*/ 255431 h 279939"/>
              <a:gd name="connsiteX44" fmla="*/ 142940 w 1108530"/>
              <a:gd name="connsiteY44" fmla="*/ 230923 h 279939"/>
              <a:gd name="connsiteX45" fmla="*/ 24508 w 1108530"/>
              <a:gd name="connsiteY45" fmla="*/ 230923 h 279939"/>
              <a:gd name="connsiteX46" fmla="*/ 49016 w 1108530"/>
              <a:gd name="connsiteY46" fmla="*/ 255431 h 279939"/>
              <a:gd name="connsiteX47" fmla="*/ 24508 w 1108530"/>
              <a:gd name="connsiteY47" fmla="*/ 279939 h 279939"/>
              <a:gd name="connsiteX48" fmla="*/ 0 w 1108530"/>
              <a:gd name="connsiteY48" fmla="*/ 255431 h 279939"/>
              <a:gd name="connsiteX49" fmla="*/ 24508 w 1108530"/>
              <a:gd name="connsiteY49" fmla="*/ 230923 h 279939"/>
              <a:gd name="connsiteX50" fmla="*/ 1084022 w 1108530"/>
              <a:gd name="connsiteY50" fmla="*/ 115462 h 279939"/>
              <a:gd name="connsiteX51" fmla="*/ 1108530 w 1108530"/>
              <a:gd name="connsiteY51" fmla="*/ 139970 h 279939"/>
              <a:gd name="connsiteX52" fmla="*/ 1084022 w 1108530"/>
              <a:gd name="connsiteY52" fmla="*/ 164478 h 279939"/>
              <a:gd name="connsiteX53" fmla="*/ 1059514 w 1108530"/>
              <a:gd name="connsiteY53" fmla="*/ 139970 h 279939"/>
              <a:gd name="connsiteX54" fmla="*/ 1084022 w 1108530"/>
              <a:gd name="connsiteY54" fmla="*/ 115462 h 279939"/>
              <a:gd name="connsiteX55" fmla="*/ 965591 w 1108530"/>
              <a:gd name="connsiteY55" fmla="*/ 115462 h 279939"/>
              <a:gd name="connsiteX56" fmla="*/ 990099 w 1108530"/>
              <a:gd name="connsiteY56" fmla="*/ 139970 h 279939"/>
              <a:gd name="connsiteX57" fmla="*/ 965591 w 1108530"/>
              <a:gd name="connsiteY57" fmla="*/ 164478 h 279939"/>
              <a:gd name="connsiteX58" fmla="*/ 941082 w 1108530"/>
              <a:gd name="connsiteY58" fmla="*/ 139970 h 279939"/>
              <a:gd name="connsiteX59" fmla="*/ 965591 w 1108530"/>
              <a:gd name="connsiteY59" fmla="*/ 115462 h 279939"/>
              <a:gd name="connsiteX60" fmla="*/ 847159 w 1108530"/>
              <a:gd name="connsiteY60" fmla="*/ 115462 h 279939"/>
              <a:gd name="connsiteX61" fmla="*/ 871667 w 1108530"/>
              <a:gd name="connsiteY61" fmla="*/ 139970 h 279939"/>
              <a:gd name="connsiteX62" fmla="*/ 847159 w 1108530"/>
              <a:gd name="connsiteY62" fmla="*/ 164478 h 279939"/>
              <a:gd name="connsiteX63" fmla="*/ 822651 w 1108530"/>
              <a:gd name="connsiteY63" fmla="*/ 139970 h 279939"/>
              <a:gd name="connsiteX64" fmla="*/ 847159 w 1108530"/>
              <a:gd name="connsiteY64" fmla="*/ 115462 h 279939"/>
              <a:gd name="connsiteX65" fmla="*/ 728727 w 1108530"/>
              <a:gd name="connsiteY65" fmla="*/ 115462 h 279939"/>
              <a:gd name="connsiteX66" fmla="*/ 753235 w 1108530"/>
              <a:gd name="connsiteY66" fmla="*/ 139970 h 279939"/>
              <a:gd name="connsiteX67" fmla="*/ 728727 w 1108530"/>
              <a:gd name="connsiteY67" fmla="*/ 164478 h 279939"/>
              <a:gd name="connsiteX68" fmla="*/ 704219 w 1108530"/>
              <a:gd name="connsiteY68" fmla="*/ 139970 h 279939"/>
              <a:gd name="connsiteX69" fmla="*/ 728727 w 1108530"/>
              <a:gd name="connsiteY69" fmla="*/ 115462 h 279939"/>
              <a:gd name="connsiteX70" fmla="*/ 610295 w 1108530"/>
              <a:gd name="connsiteY70" fmla="*/ 115462 h 279939"/>
              <a:gd name="connsiteX71" fmla="*/ 634803 w 1108530"/>
              <a:gd name="connsiteY71" fmla="*/ 139970 h 279939"/>
              <a:gd name="connsiteX72" fmla="*/ 610295 w 1108530"/>
              <a:gd name="connsiteY72" fmla="*/ 164478 h 279939"/>
              <a:gd name="connsiteX73" fmla="*/ 585787 w 1108530"/>
              <a:gd name="connsiteY73" fmla="*/ 139970 h 279939"/>
              <a:gd name="connsiteX74" fmla="*/ 610295 w 1108530"/>
              <a:gd name="connsiteY74" fmla="*/ 115462 h 279939"/>
              <a:gd name="connsiteX75" fmla="*/ 498235 w 1108530"/>
              <a:gd name="connsiteY75" fmla="*/ 115462 h 279939"/>
              <a:gd name="connsiteX76" fmla="*/ 522743 w 1108530"/>
              <a:gd name="connsiteY76" fmla="*/ 139970 h 279939"/>
              <a:gd name="connsiteX77" fmla="*/ 498235 w 1108530"/>
              <a:gd name="connsiteY77" fmla="*/ 164478 h 279939"/>
              <a:gd name="connsiteX78" fmla="*/ 473727 w 1108530"/>
              <a:gd name="connsiteY78" fmla="*/ 139970 h 279939"/>
              <a:gd name="connsiteX79" fmla="*/ 498235 w 1108530"/>
              <a:gd name="connsiteY79" fmla="*/ 115462 h 279939"/>
              <a:gd name="connsiteX80" fmla="*/ 379803 w 1108530"/>
              <a:gd name="connsiteY80" fmla="*/ 115462 h 279939"/>
              <a:gd name="connsiteX81" fmla="*/ 404311 w 1108530"/>
              <a:gd name="connsiteY81" fmla="*/ 139970 h 279939"/>
              <a:gd name="connsiteX82" fmla="*/ 379803 w 1108530"/>
              <a:gd name="connsiteY82" fmla="*/ 164478 h 279939"/>
              <a:gd name="connsiteX83" fmla="*/ 355295 w 1108530"/>
              <a:gd name="connsiteY83" fmla="*/ 139970 h 279939"/>
              <a:gd name="connsiteX84" fmla="*/ 379803 w 1108530"/>
              <a:gd name="connsiteY84" fmla="*/ 115462 h 279939"/>
              <a:gd name="connsiteX85" fmla="*/ 261372 w 1108530"/>
              <a:gd name="connsiteY85" fmla="*/ 115462 h 279939"/>
              <a:gd name="connsiteX86" fmla="*/ 285880 w 1108530"/>
              <a:gd name="connsiteY86" fmla="*/ 139970 h 279939"/>
              <a:gd name="connsiteX87" fmla="*/ 261372 w 1108530"/>
              <a:gd name="connsiteY87" fmla="*/ 164478 h 279939"/>
              <a:gd name="connsiteX88" fmla="*/ 236863 w 1108530"/>
              <a:gd name="connsiteY88" fmla="*/ 139970 h 279939"/>
              <a:gd name="connsiteX89" fmla="*/ 261372 w 1108530"/>
              <a:gd name="connsiteY89" fmla="*/ 115462 h 279939"/>
              <a:gd name="connsiteX90" fmla="*/ 142940 w 1108530"/>
              <a:gd name="connsiteY90" fmla="*/ 115462 h 279939"/>
              <a:gd name="connsiteX91" fmla="*/ 167448 w 1108530"/>
              <a:gd name="connsiteY91" fmla="*/ 139970 h 279939"/>
              <a:gd name="connsiteX92" fmla="*/ 142940 w 1108530"/>
              <a:gd name="connsiteY92" fmla="*/ 164478 h 279939"/>
              <a:gd name="connsiteX93" fmla="*/ 118432 w 1108530"/>
              <a:gd name="connsiteY93" fmla="*/ 139970 h 279939"/>
              <a:gd name="connsiteX94" fmla="*/ 142940 w 1108530"/>
              <a:gd name="connsiteY94" fmla="*/ 115462 h 279939"/>
              <a:gd name="connsiteX95" fmla="*/ 24508 w 1108530"/>
              <a:gd name="connsiteY95" fmla="*/ 115462 h 279939"/>
              <a:gd name="connsiteX96" fmla="*/ 49016 w 1108530"/>
              <a:gd name="connsiteY96" fmla="*/ 139970 h 279939"/>
              <a:gd name="connsiteX97" fmla="*/ 24508 w 1108530"/>
              <a:gd name="connsiteY97" fmla="*/ 164478 h 279939"/>
              <a:gd name="connsiteX98" fmla="*/ 0 w 1108530"/>
              <a:gd name="connsiteY98" fmla="*/ 139970 h 279939"/>
              <a:gd name="connsiteX99" fmla="*/ 24508 w 1108530"/>
              <a:gd name="connsiteY99" fmla="*/ 115462 h 279939"/>
              <a:gd name="connsiteX100" fmla="*/ 1084022 w 1108530"/>
              <a:gd name="connsiteY100" fmla="*/ 0 h 279939"/>
              <a:gd name="connsiteX101" fmla="*/ 1108530 w 1108530"/>
              <a:gd name="connsiteY101" fmla="*/ 24508 h 279939"/>
              <a:gd name="connsiteX102" fmla="*/ 1084022 w 1108530"/>
              <a:gd name="connsiteY102" fmla="*/ 49016 h 279939"/>
              <a:gd name="connsiteX103" fmla="*/ 1059514 w 1108530"/>
              <a:gd name="connsiteY103" fmla="*/ 24508 h 279939"/>
              <a:gd name="connsiteX104" fmla="*/ 1084022 w 1108530"/>
              <a:gd name="connsiteY104" fmla="*/ 0 h 279939"/>
              <a:gd name="connsiteX105" fmla="*/ 965591 w 1108530"/>
              <a:gd name="connsiteY105" fmla="*/ 0 h 279939"/>
              <a:gd name="connsiteX106" fmla="*/ 990099 w 1108530"/>
              <a:gd name="connsiteY106" fmla="*/ 24508 h 279939"/>
              <a:gd name="connsiteX107" fmla="*/ 965591 w 1108530"/>
              <a:gd name="connsiteY107" fmla="*/ 49016 h 279939"/>
              <a:gd name="connsiteX108" fmla="*/ 941082 w 1108530"/>
              <a:gd name="connsiteY108" fmla="*/ 24508 h 279939"/>
              <a:gd name="connsiteX109" fmla="*/ 965591 w 1108530"/>
              <a:gd name="connsiteY109" fmla="*/ 0 h 279939"/>
              <a:gd name="connsiteX110" fmla="*/ 847159 w 1108530"/>
              <a:gd name="connsiteY110" fmla="*/ 0 h 279939"/>
              <a:gd name="connsiteX111" fmla="*/ 871667 w 1108530"/>
              <a:gd name="connsiteY111" fmla="*/ 24508 h 279939"/>
              <a:gd name="connsiteX112" fmla="*/ 847159 w 1108530"/>
              <a:gd name="connsiteY112" fmla="*/ 49016 h 279939"/>
              <a:gd name="connsiteX113" fmla="*/ 822651 w 1108530"/>
              <a:gd name="connsiteY113" fmla="*/ 24508 h 279939"/>
              <a:gd name="connsiteX114" fmla="*/ 847159 w 1108530"/>
              <a:gd name="connsiteY114" fmla="*/ 0 h 279939"/>
              <a:gd name="connsiteX115" fmla="*/ 728727 w 1108530"/>
              <a:gd name="connsiteY115" fmla="*/ 0 h 279939"/>
              <a:gd name="connsiteX116" fmla="*/ 753235 w 1108530"/>
              <a:gd name="connsiteY116" fmla="*/ 24508 h 279939"/>
              <a:gd name="connsiteX117" fmla="*/ 728727 w 1108530"/>
              <a:gd name="connsiteY117" fmla="*/ 49016 h 279939"/>
              <a:gd name="connsiteX118" fmla="*/ 704219 w 1108530"/>
              <a:gd name="connsiteY118" fmla="*/ 24508 h 279939"/>
              <a:gd name="connsiteX119" fmla="*/ 728727 w 1108530"/>
              <a:gd name="connsiteY119" fmla="*/ 0 h 279939"/>
              <a:gd name="connsiteX120" fmla="*/ 610295 w 1108530"/>
              <a:gd name="connsiteY120" fmla="*/ 0 h 279939"/>
              <a:gd name="connsiteX121" fmla="*/ 634803 w 1108530"/>
              <a:gd name="connsiteY121" fmla="*/ 24508 h 279939"/>
              <a:gd name="connsiteX122" fmla="*/ 610295 w 1108530"/>
              <a:gd name="connsiteY122" fmla="*/ 49016 h 279939"/>
              <a:gd name="connsiteX123" fmla="*/ 585787 w 1108530"/>
              <a:gd name="connsiteY123" fmla="*/ 24508 h 279939"/>
              <a:gd name="connsiteX124" fmla="*/ 610295 w 1108530"/>
              <a:gd name="connsiteY124" fmla="*/ 0 h 279939"/>
              <a:gd name="connsiteX125" fmla="*/ 498235 w 1108530"/>
              <a:gd name="connsiteY125" fmla="*/ 0 h 279939"/>
              <a:gd name="connsiteX126" fmla="*/ 522743 w 1108530"/>
              <a:gd name="connsiteY126" fmla="*/ 24508 h 279939"/>
              <a:gd name="connsiteX127" fmla="*/ 498235 w 1108530"/>
              <a:gd name="connsiteY127" fmla="*/ 49016 h 279939"/>
              <a:gd name="connsiteX128" fmla="*/ 473727 w 1108530"/>
              <a:gd name="connsiteY128" fmla="*/ 24508 h 279939"/>
              <a:gd name="connsiteX129" fmla="*/ 498235 w 1108530"/>
              <a:gd name="connsiteY129" fmla="*/ 0 h 279939"/>
              <a:gd name="connsiteX130" fmla="*/ 379803 w 1108530"/>
              <a:gd name="connsiteY130" fmla="*/ 0 h 279939"/>
              <a:gd name="connsiteX131" fmla="*/ 404311 w 1108530"/>
              <a:gd name="connsiteY131" fmla="*/ 24508 h 279939"/>
              <a:gd name="connsiteX132" fmla="*/ 379803 w 1108530"/>
              <a:gd name="connsiteY132" fmla="*/ 49016 h 279939"/>
              <a:gd name="connsiteX133" fmla="*/ 355295 w 1108530"/>
              <a:gd name="connsiteY133" fmla="*/ 24508 h 279939"/>
              <a:gd name="connsiteX134" fmla="*/ 379803 w 1108530"/>
              <a:gd name="connsiteY134" fmla="*/ 0 h 279939"/>
              <a:gd name="connsiteX135" fmla="*/ 261372 w 1108530"/>
              <a:gd name="connsiteY135" fmla="*/ 0 h 279939"/>
              <a:gd name="connsiteX136" fmla="*/ 285880 w 1108530"/>
              <a:gd name="connsiteY136" fmla="*/ 24508 h 279939"/>
              <a:gd name="connsiteX137" fmla="*/ 261372 w 1108530"/>
              <a:gd name="connsiteY137" fmla="*/ 49016 h 279939"/>
              <a:gd name="connsiteX138" fmla="*/ 236863 w 1108530"/>
              <a:gd name="connsiteY138" fmla="*/ 24508 h 279939"/>
              <a:gd name="connsiteX139" fmla="*/ 261372 w 1108530"/>
              <a:gd name="connsiteY139" fmla="*/ 0 h 279939"/>
              <a:gd name="connsiteX140" fmla="*/ 142940 w 1108530"/>
              <a:gd name="connsiteY140" fmla="*/ 0 h 279939"/>
              <a:gd name="connsiteX141" fmla="*/ 167448 w 1108530"/>
              <a:gd name="connsiteY141" fmla="*/ 24508 h 279939"/>
              <a:gd name="connsiteX142" fmla="*/ 142940 w 1108530"/>
              <a:gd name="connsiteY142" fmla="*/ 49016 h 279939"/>
              <a:gd name="connsiteX143" fmla="*/ 118432 w 1108530"/>
              <a:gd name="connsiteY143" fmla="*/ 24508 h 279939"/>
              <a:gd name="connsiteX144" fmla="*/ 142940 w 1108530"/>
              <a:gd name="connsiteY144" fmla="*/ 0 h 279939"/>
              <a:gd name="connsiteX145" fmla="*/ 24508 w 1108530"/>
              <a:gd name="connsiteY145" fmla="*/ 0 h 279939"/>
              <a:gd name="connsiteX146" fmla="*/ 49016 w 1108530"/>
              <a:gd name="connsiteY146" fmla="*/ 24508 h 279939"/>
              <a:gd name="connsiteX147" fmla="*/ 24508 w 1108530"/>
              <a:gd name="connsiteY147" fmla="*/ 49016 h 279939"/>
              <a:gd name="connsiteX148" fmla="*/ 0 w 1108530"/>
              <a:gd name="connsiteY148" fmla="*/ 24508 h 279939"/>
              <a:gd name="connsiteX149" fmla="*/ 24508 w 1108530"/>
              <a:gd name="connsiteY149" fmla="*/ 0 h 2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108530" h="279939">
                <a:moveTo>
                  <a:pt x="1084022" y="230923"/>
                </a:moveTo>
                <a:cubicBezTo>
                  <a:pt x="1097558" y="230923"/>
                  <a:pt x="1108530" y="241895"/>
                  <a:pt x="1108530" y="255431"/>
                </a:cubicBezTo>
                <a:cubicBezTo>
                  <a:pt x="1108530" y="268967"/>
                  <a:pt x="1097558" y="279939"/>
                  <a:pt x="1084022" y="279939"/>
                </a:cubicBezTo>
                <a:cubicBezTo>
                  <a:pt x="1070486" y="279939"/>
                  <a:pt x="1059514" y="268967"/>
                  <a:pt x="1059514" y="255431"/>
                </a:cubicBezTo>
                <a:cubicBezTo>
                  <a:pt x="1059514" y="241895"/>
                  <a:pt x="1070486" y="230923"/>
                  <a:pt x="1084022" y="230923"/>
                </a:cubicBezTo>
                <a:close/>
                <a:moveTo>
                  <a:pt x="965591" y="230923"/>
                </a:moveTo>
                <a:cubicBezTo>
                  <a:pt x="979126" y="230923"/>
                  <a:pt x="990099" y="241895"/>
                  <a:pt x="990099" y="255431"/>
                </a:cubicBezTo>
                <a:cubicBezTo>
                  <a:pt x="990099" y="268967"/>
                  <a:pt x="979126" y="279939"/>
                  <a:pt x="965591" y="279939"/>
                </a:cubicBezTo>
                <a:cubicBezTo>
                  <a:pt x="952055" y="279939"/>
                  <a:pt x="941082" y="268967"/>
                  <a:pt x="941082" y="255431"/>
                </a:cubicBezTo>
                <a:cubicBezTo>
                  <a:pt x="941082" y="241895"/>
                  <a:pt x="952055" y="230923"/>
                  <a:pt x="965591" y="230923"/>
                </a:cubicBezTo>
                <a:close/>
                <a:moveTo>
                  <a:pt x="847159" y="230923"/>
                </a:moveTo>
                <a:cubicBezTo>
                  <a:pt x="860694" y="230923"/>
                  <a:pt x="871667" y="241895"/>
                  <a:pt x="871667" y="255431"/>
                </a:cubicBezTo>
                <a:cubicBezTo>
                  <a:pt x="871667" y="268967"/>
                  <a:pt x="860694" y="279939"/>
                  <a:pt x="847159" y="279939"/>
                </a:cubicBezTo>
                <a:cubicBezTo>
                  <a:pt x="833623" y="279939"/>
                  <a:pt x="822651" y="268967"/>
                  <a:pt x="822651" y="255431"/>
                </a:cubicBezTo>
                <a:cubicBezTo>
                  <a:pt x="822651" y="241895"/>
                  <a:pt x="833623" y="230923"/>
                  <a:pt x="847159" y="230923"/>
                </a:cubicBezTo>
                <a:close/>
                <a:moveTo>
                  <a:pt x="728727" y="230923"/>
                </a:moveTo>
                <a:cubicBezTo>
                  <a:pt x="742263" y="230923"/>
                  <a:pt x="753235" y="241895"/>
                  <a:pt x="753235" y="255431"/>
                </a:cubicBezTo>
                <a:cubicBezTo>
                  <a:pt x="753235" y="268967"/>
                  <a:pt x="742263" y="279939"/>
                  <a:pt x="728727" y="279939"/>
                </a:cubicBezTo>
                <a:cubicBezTo>
                  <a:pt x="715191" y="279939"/>
                  <a:pt x="704219" y="268967"/>
                  <a:pt x="704219" y="255431"/>
                </a:cubicBezTo>
                <a:cubicBezTo>
                  <a:pt x="704219" y="241895"/>
                  <a:pt x="715191" y="230923"/>
                  <a:pt x="728727" y="230923"/>
                </a:cubicBezTo>
                <a:close/>
                <a:moveTo>
                  <a:pt x="610295" y="230923"/>
                </a:moveTo>
                <a:cubicBezTo>
                  <a:pt x="623831" y="230923"/>
                  <a:pt x="634803" y="241895"/>
                  <a:pt x="634803" y="255431"/>
                </a:cubicBezTo>
                <a:cubicBezTo>
                  <a:pt x="634803" y="268967"/>
                  <a:pt x="623831" y="279939"/>
                  <a:pt x="610295" y="279939"/>
                </a:cubicBezTo>
                <a:cubicBezTo>
                  <a:pt x="596759" y="279939"/>
                  <a:pt x="585787" y="268967"/>
                  <a:pt x="585787" y="255431"/>
                </a:cubicBezTo>
                <a:cubicBezTo>
                  <a:pt x="585787" y="241895"/>
                  <a:pt x="596759" y="230923"/>
                  <a:pt x="610295" y="230923"/>
                </a:cubicBezTo>
                <a:close/>
                <a:moveTo>
                  <a:pt x="498235" y="230923"/>
                </a:moveTo>
                <a:cubicBezTo>
                  <a:pt x="511771" y="230923"/>
                  <a:pt x="522743" y="241895"/>
                  <a:pt x="522743" y="255431"/>
                </a:cubicBezTo>
                <a:cubicBezTo>
                  <a:pt x="522743" y="268967"/>
                  <a:pt x="511771" y="279939"/>
                  <a:pt x="498235" y="279939"/>
                </a:cubicBezTo>
                <a:cubicBezTo>
                  <a:pt x="484699" y="279939"/>
                  <a:pt x="473727" y="268967"/>
                  <a:pt x="473727" y="255431"/>
                </a:cubicBezTo>
                <a:cubicBezTo>
                  <a:pt x="473727" y="241895"/>
                  <a:pt x="484699" y="230923"/>
                  <a:pt x="498235" y="230923"/>
                </a:cubicBezTo>
                <a:close/>
                <a:moveTo>
                  <a:pt x="379803" y="230923"/>
                </a:moveTo>
                <a:cubicBezTo>
                  <a:pt x="393339" y="230923"/>
                  <a:pt x="404311" y="241895"/>
                  <a:pt x="404311" y="255431"/>
                </a:cubicBezTo>
                <a:cubicBezTo>
                  <a:pt x="404311" y="268967"/>
                  <a:pt x="393339" y="279939"/>
                  <a:pt x="379803" y="279939"/>
                </a:cubicBezTo>
                <a:cubicBezTo>
                  <a:pt x="366268" y="279939"/>
                  <a:pt x="355295" y="268967"/>
                  <a:pt x="355295" y="255431"/>
                </a:cubicBezTo>
                <a:cubicBezTo>
                  <a:pt x="355295" y="241895"/>
                  <a:pt x="366268" y="230923"/>
                  <a:pt x="379803" y="230923"/>
                </a:cubicBezTo>
                <a:close/>
                <a:moveTo>
                  <a:pt x="261372" y="230923"/>
                </a:moveTo>
                <a:cubicBezTo>
                  <a:pt x="274907" y="230923"/>
                  <a:pt x="285880" y="241895"/>
                  <a:pt x="285880" y="255431"/>
                </a:cubicBezTo>
                <a:cubicBezTo>
                  <a:pt x="285880" y="268967"/>
                  <a:pt x="274907" y="279939"/>
                  <a:pt x="261372" y="279939"/>
                </a:cubicBezTo>
                <a:cubicBezTo>
                  <a:pt x="247836" y="279939"/>
                  <a:pt x="236863" y="268967"/>
                  <a:pt x="236863" y="255431"/>
                </a:cubicBezTo>
                <a:cubicBezTo>
                  <a:pt x="236863" y="241895"/>
                  <a:pt x="247836" y="230923"/>
                  <a:pt x="261372" y="230923"/>
                </a:cubicBezTo>
                <a:close/>
                <a:moveTo>
                  <a:pt x="142940" y="230923"/>
                </a:moveTo>
                <a:cubicBezTo>
                  <a:pt x="156475" y="230923"/>
                  <a:pt x="167448" y="241895"/>
                  <a:pt x="167448" y="255431"/>
                </a:cubicBezTo>
                <a:cubicBezTo>
                  <a:pt x="167448" y="268967"/>
                  <a:pt x="156475" y="279939"/>
                  <a:pt x="142940" y="279939"/>
                </a:cubicBezTo>
                <a:cubicBezTo>
                  <a:pt x="129404" y="279939"/>
                  <a:pt x="118432" y="268967"/>
                  <a:pt x="118432" y="255431"/>
                </a:cubicBezTo>
                <a:cubicBezTo>
                  <a:pt x="118432" y="241895"/>
                  <a:pt x="129404" y="230923"/>
                  <a:pt x="142940" y="230923"/>
                </a:cubicBezTo>
                <a:close/>
                <a:moveTo>
                  <a:pt x="24508" y="230923"/>
                </a:moveTo>
                <a:cubicBezTo>
                  <a:pt x="38044" y="230923"/>
                  <a:pt x="49016" y="241895"/>
                  <a:pt x="49016" y="255431"/>
                </a:cubicBezTo>
                <a:cubicBezTo>
                  <a:pt x="49016" y="268967"/>
                  <a:pt x="38044" y="279939"/>
                  <a:pt x="24508" y="279939"/>
                </a:cubicBezTo>
                <a:cubicBezTo>
                  <a:pt x="10972" y="279939"/>
                  <a:pt x="0" y="268967"/>
                  <a:pt x="0" y="255431"/>
                </a:cubicBezTo>
                <a:cubicBezTo>
                  <a:pt x="0" y="241895"/>
                  <a:pt x="10972" y="230923"/>
                  <a:pt x="24508" y="230923"/>
                </a:cubicBezTo>
                <a:close/>
                <a:moveTo>
                  <a:pt x="1084022" y="115462"/>
                </a:moveTo>
                <a:cubicBezTo>
                  <a:pt x="1097558" y="115462"/>
                  <a:pt x="1108530" y="126434"/>
                  <a:pt x="1108530" y="139970"/>
                </a:cubicBezTo>
                <a:cubicBezTo>
                  <a:pt x="1108530" y="153505"/>
                  <a:pt x="1097558" y="164478"/>
                  <a:pt x="1084022" y="164478"/>
                </a:cubicBezTo>
                <a:cubicBezTo>
                  <a:pt x="1070486" y="164478"/>
                  <a:pt x="1059514" y="153505"/>
                  <a:pt x="1059514" y="139970"/>
                </a:cubicBezTo>
                <a:cubicBezTo>
                  <a:pt x="1059514" y="126434"/>
                  <a:pt x="1070486" y="115462"/>
                  <a:pt x="1084022" y="115462"/>
                </a:cubicBezTo>
                <a:close/>
                <a:moveTo>
                  <a:pt x="965591" y="115462"/>
                </a:moveTo>
                <a:cubicBezTo>
                  <a:pt x="979126" y="115462"/>
                  <a:pt x="990099" y="126434"/>
                  <a:pt x="990099" y="139970"/>
                </a:cubicBezTo>
                <a:cubicBezTo>
                  <a:pt x="990099" y="153505"/>
                  <a:pt x="979126" y="164478"/>
                  <a:pt x="965591" y="164478"/>
                </a:cubicBezTo>
                <a:cubicBezTo>
                  <a:pt x="952055" y="164478"/>
                  <a:pt x="941082" y="153505"/>
                  <a:pt x="941082" y="139970"/>
                </a:cubicBezTo>
                <a:cubicBezTo>
                  <a:pt x="941082" y="126434"/>
                  <a:pt x="952055" y="115462"/>
                  <a:pt x="965591" y="115462"/>
                </a:cubicBezTo>
                <a:close/>
                <a:moveTo>
                  <a:pt x="847159" y="115462"/>
                </a:moveTo>
                <a:cubicBezTo>
                  <a:pt x="860694" y="115462"/>
                  <a:pt x="871667" y="126434"/>
                  <a:pt x="871667" y="139970"/>
                </a:cubicBezTo>
                <a:cubicBezTo>
                  <a:pt x="871667" y="153505"/>
                  <a:pt x="860694" y="164478"/>
                  <a:pt x="847159" y="164478"/>
                </a:cubicBezTo>
                <a:cubicBezTo>
                  <a:pt x="833623" y="164478"/>
                  <a:pt x="822651" y="153505"/>
                  <a:pt x="822651" y="139970"/>
                </a:cubicBezTo>
                <a:cubicBezTo>
                  <a:pt x="822651" y="126434"/>
                  <a:pt x="833623" y="115462"/>
                  <a:pt x="847159" y="115462"/>
                </a:cubicBezTo>
                <a:close/>
                <a:moveTo>
                  <a:pt x="728727" y="115462"/>
                </a:moveTo>
                <a:cubicBezTo>
                  <a:pt x="742263" y="115462"/>
                  <a:pt x="753235" y="126434"/>
                  <a:pt x="753235" y="139970"/>
                </a:cubicBezTo>
                <a:cubicBezTo>
                  <a:pt x="753235" y="153505"/>
                  <a:pt x="742263" y="164478"/>
                  <a:pt x="728727" y="164478"/>
                </a:cubicBezTo>
                <a:cubicBezTo>
                  <a:pt x="715191" y="164478"/>
                  <a:pt x="704219" y="153505"/>
                  <a:pt x="704219" y="139970"/>
                </a:cubicBezTo>
                <a:cubicBezTo>
                  <a:pt x="704219" y="126434"/>
                  <a:pt x="715191" y="115462"/>
                  <a:pt x="728727" y="115462"/>
                </a:cubicBezTo>
                <a:close/>
                <a:moveTo>
                  <a:pt x="610295" y="115462"/>
                </a:moveTo>
                <a:cubicBezTo>
                  <a:pt x="623831" y="115462"/>
                  <a:pt x="634803" y="126434"/>
                  <a:pt x="634803" y="139970"/>
                </a:cubicBezTo>
                <a:cubicBezTo>
                  <a:pt x="634803" y="153505"/>
                  <a:pt x="623831" y="164478"/>
                  <a:pt x="610295" y="164478"/>
                </a:cubicBezTo>
                <a:cubicBezTo>
                  <a:pt x="596759" y="164478"/>
                  <a:pt x="585787" y="153505"/>
                  <a:pt x="585787" y="139970"/>
                </a:cubicBezTo>
                <a:cubicBezTo>
                  <a:pt x="585787" y="126434"/>
                  <a:pt x="596759" y="115462"/>
                  <a:pt x="610295" y="115462"/>
                </a:cubicBezTo>
                <a:close/>
                <a:moveTo>
                  <a:pt x="498235" y="115462"/>
                </a:moveTo>
                <a:cubicBezTo>
                  <a:pt x="511771" y="115462"/>
                  <a:pt x="522743" y="126434"/>
                  <a:pt x="522743" y="139970"/>
                </a:cubicBezTo>
                <a:cubicBezTo>
                  <a:pt x="522743" y="153505"/>
                  <a:pt x="511771" y="164478"/>
                  <a:pt x="498235" y="164478"/>
                </a:cubicBezTo>
                <a:cubicBezTo>
                  <a:pt x="484699" y="164478"/>
                  <a:pt x="473727" y="153505"/>
                  <a:pt x="473727" y="139970"/>
                </a:cubicBezTo>
                <a:cubicBezTo>
                  <a:pt x="473727" y="126434"/>
                  <a:pt x="484699" y="115462"/>
                  <a:pt x="498235" y="115462"/>
                </a:cubicBezTo>
                <a:close/>
                <a:moveTo>
                  <a:pt x="379803" y="115462"/>
                </a:moveTo>
                <a:cubicBezTo>
                  <a:pt x="393339" y="115462"/>
                  <a:pt x="404311" y="126434"/>
                  <a:pt x="404311" y="139970"/>
                </a:cubicBezTo>
                <a:cubicBezTo>
                  <a:pt x="404311" y="153505"/>
                  <a:pt x="393339" y="164478"/>
                  <a:pt x="379803" y="164478"/>
                </a:cubicBezTo>
                <a:cubicBezTo>
                  <a:pt x="366268" y="164478"/>
                  <a:pt x="355295" y="153505"/>
                  <a:pt x="355295" y="139970"/>
                </a:cubicBezTo>
                <a:cubicBezTo>
                  <a:pt x="355295" y="126434"/>
                  <a:pt x="366268" y="115462"/>
                  <a:pt x="379803" y="115462"/>
                </a:cubicBezTo>
                <a:close/>
                <a:moveTo>
                  <a:pt x="261372" y="115462"/>
                </a:moveTo>
                <a:cubicBezTo>
                  <a:pt x="274907" y="115462"/>
                  <a:pt x="285880" y="126434"/>
                  <a:pt x="285880" y="139970"/>
                </a:cubicBezTo>
                <a:cubicBezTo>
                  <a:pt x="285880" y="153505"/>
                  <a:pt x="274907" y="164478"/>
                  <a:pt x="261372" y="164478"/>
                </a:cubicBezTo>
                <a:cubicBezTo>
                  <a:pt x="247836" y="164478"/>
                  <a:pt x="236863" y="153505"/>
                  <a:pt x="236863" y="139970"/>
                </a:cubicBezTo>
                <a:cubicBezTo>
                  <a:pt x="236863" y="126434"/>
                  <a:pt x="247836" y="115462"/>
                  <a:pt x="261372" y="115462"/>
                </a:cubicBezTo>
                <a:close/>
                <a:moveTo>
                  <a:pt x="142940" y="115462"/>
                </a:moveTo>
                <a:cubicBezTo>
                  <a:pt x="156475" y="115462"/>
                  <a:pt x="167448" y="126434"/>
                  <a:pt x="167448" y="139970"/>
                </a:cubicBezTo>
                <a:cubicBezTo>
                  <a:pt x="167448" y="153505"/>
                  <a:pt x="156475" y="164478"/>
                  <a:pt x="142940" y="164478"/>
                </a:cubicBezTo>
                <a:cubicBezTo>
                  <a:pt x="129404" y="164478"/>
                  <a:pt x="118432" y="153505"/>
                  <a:pt x="118432" y="139970"/>
                </a:cubicBezTo>
                <a:cubicBezTo>
                  <a:pt x="118432" y="126434"/>
                  <a:pt x="129404" y="115462"/>
                  <a:pt x="142940" y="115462"/>
                </a:cubicBezTo>
                <a:close/>
                <a:moveTo>
                  <a:pt x="24508" y="115462"/>
                </a:moveTo>
                <a:cubicBezTo>
                  <a:pt x="38044" y="115462"/>
                  <a:pt x="49016" y="126434"/>
                  <a:pt x="49016" y="139970"/>
                </a:cubicBezTo>
                <a:cubicBezTo>
                  <a:pt x="49016" y="153505"/>
                  <a:pt x="38044" y="164478"/>
                  <a:pt x="24508" y="164478"/>
                </a:cubicBezTo>
                <a:cubicBezTo>
                  <a:pt x="10972" y="164478"/>
                  <a:pt x="0" y="153505"/>
                  <a:pt x="0" y="139970"/>
                </a:cubicBezTo>
                <a:cubicBezTo>
                  <a:pt x="0" y="126434"/>
                  <a:pt x="10972" y="115462"/>
                  <a:pt x="24508" y="115462"/>
                </a:cubicBezTo>
                <a:close/>
                <a:moveTo>
                  <a:pt x="1084022" y="0"/>
                </a:moveTo>
                <a:cubicBezTo>
                  <a:pt x="1097558" y="0"/>
                  <a:pt x="1108530" y="10973"/>
                  <a:pt x="1108530" y="24508"/>
                </a:cubicBezTo>
                <a:cubicBezTo>
                  <a:pt x="1108530" y="38044"/>
                  <a:pt x="1097558" y="49016"/>
                  <a:pt x="1084022" y="49016"/>
                </a:cubicBezTo>
                <a:cubicBezTo>
                  <a:pt x="1070486" y="49016"/>
                  <a:pt x="1059514" y="38044"/>
                  <a:pt x="1059514" y="24508"/>
                </a:cubicBezTo>
                <a:cubicBezTo>
                  <a:pt x="1059514" y="10973"/>
                  <a:pt x="1070486" y="0"/>
                  <a:pt x="1084022" y="0"/>
                </a:cubicBezTo>
                <a:close/>
                <a:moveTo>
                  <a:pt x="965591" y="0"/>
                </a:moveTo>
                <a:cubicBezTo>
                  <a:pt x="979126" y="0"/>
                  <a:pt x="990099" y="10973"/>
                  <a:pt x="990099" y="24508"/>
                </a:cubicBezTo>
                <a:cubicBezTo>
                  <a:pt x="990099" y="38044"/>
                  <a:pt x="979126" y="49016"/>
                  <a:pt x="965591" y="49016"/>
                </a:cubicBezTo>
                <a:cubicBezTo>
                  <a:pt x="952055" y="49016"/>
                  <a:pt x="941082" y="38044"/>
                  <a:pt x="941082" y="24508"/>
                </a:cubicBezTo>
                <a:cubicBezTo>
                  <a:pt x="941082" y="10973"/>
                  <a:pt x="952055" y="0"/>
                  <a:pt x="965591" y="0"/>
                </a:cubicBezTo>
                <a:close/>
                <a:moveTo>
                  <a:pt x="847159" y="0"/>
                </a:moveTo>
                <a:cubicBezTo>
                  <a:pt x="860694" y="0"/>
                  <a:pt x="871667" y="10973"/>
                  <a:pt x="871667" y="24508"/>
                </a:cubicBezTo>
                <a:cubicBezTo>
                  <a:pt x="871667" y="38044"/>
                  <a:pt x="860694" y="49016"/>
                  <a:pt x="847159" y="49016"/>
                </a:cubicBezTo>
                <a:cubicBezTo>
                  <a:pt x="833623" y="49016"/>
                  <a:pt x="822651" y="38044"/>
                  <a:pt x="822651" y="24508"/>
                </a:cubicBezTo>
                <a:cubicBezTo>
                  <a:pt x="822651" y="10973"/>
                  <a:pt x="833623" y="0"/>
                  <a:pt x="847159" y="0"/>
                </a:cubicBezTo>
                <a:close/>
                <a:moveTo>
                  <a:pt x="728727" y="0"/>
                </a:moveTo>
                <a:cubicBezTo>
                  <a:pt x="742263" y="0"/>
                  <a:pt x="753235" y="10973"/>
                  <a:pt x="753235" y="24508"/>
                </a:cubicBezTo>
                <a:cubicBezTo>
                  <a:pt x="753235" y="38044"/>
                  <a:pt x="742263" y="49016"/>
                  <a:pt x="728727" y="49016"/>
                </a:cubicBezTo>
                <a:cubicBezTo>
                  <a:pt x="715191" y="49016"/>
                  <a:pt x="704219" y="38044"/>
                  <a:pt x="704219" y="24508"/>
                </a:cubicBezTo>
                <a:cubicBezTo>
                  <a:pt x="704219" y="10973"/>
                  <a:pt x="715191" y="0"/>
                  <a:pt x="728727" y="0"/>
                </a:cubicBezTo>
                <a:close/>
                <a:moveTo>
                  <a:pt x="610295" y="0"/>
                </a:moveTo>
                <a:cubicBezTo>
                  <a:pt x="623831" y="0"/>
                  <a:pt x="634803" y="10973"/>
                  <a:pt x="634803" y="24508"/>
                </a:cubicBezTo>
                <a:cubicBezTo>
                  <a:pt x="634803" y="38044"/>
                  <a:pt x="623831" y="49016"/>
                  <a:pt x="610295" y="49016"/>
                </a:cubicBezTo>
                <a:cubicBezTo>
                  <a:pt x="596759" y="49016"/>
                  <a:pt x="585787" y="38044"/>
                  <a:pt x="585787" y="24508"/>
                </a:cubicBezTo>
                <a:cubicBezTo>
                  <a:pt x="585787" y="10973"/>
                  <a:pt x="596759" y="0"/>
                  <a:pt x="610295" y="0"/>
                </a:cubicBezTo>
                <a:close/>
                <a:moveTo>
                  <a:pt x="498235" y="0"/>
                </a:moveTo>
                <a:cubicBezTo>
                  <a:pt x="511771" y="0"/>
                  <a:pt x="522743" y="10973"/>
                  <a:pt x="522743" y="24508"/>
                </a:cubicBezTo>
                <a:cubicBezTo>
                  <a:pt x="522743" y="38044"/>
                  <a:pt x="511771" y="49016"/>
                  <a:pt x="498235" y="49016"/>
                </a:cubicBezTo>
                <a:cubicBezTo>
                  <a:pt x="484699" y="49016"/>
                  <a:pt x="473727" y="38044"/>
                  <a:pt x="473727" y="24508"/>
                </a:cubicBezTo>
                <a:cubicBezTo>
                  <a:pt x="473727" y="10973"/>
                  <a:pt x="484699" y="0"/>
                  <a:pt x="498235" y="0"/>
                </a:cubicBezTo>
                <a:close/>
                <a:moveTo>
                  <a:pt x="379803" y="0"/>
                </a:moveTo>
                <a:cubicBezTo>
                  <a:pt x="393339" y="0"/>
                  <a:pt x="404311" y="10973"/>
                  <a:pt x="404311" y="24508"/>
                </a:cubicBezTo>
                <a:cubicBezTo>
                  <a:pt x="404311" y="38044"/>
                  <a:pt x="393339" y="49016"/>
                  <a:pt x="379803" y="49016"/>
                </a:cubicBezTo>
                <a:cubicBezTo>
                  <a:pt x="366268" y="49016"/>
                  <a:pt x="355295" y="38044"/>
                  <a:pt x="355295" y="24508"/>
                </a:cubicBezTo>
                <a:cubicBezTo>
                  <a:pt x="355295" y="10973"/>
                  <a:pt x="366268" y="0"/>
                  <a:pt x="379803" y="0"/>
                </a:cubicBezTo>
                <a:close/>
                <a:moveTo>
                  <a:pt x="261372" y="0"/>
                </a:moveTo>
                <a:cubicBezTo>
                  <a:pt x="274907" y="0"/>
                  <a:pt x="285880" y="10973"/>
                  <a:pt x="285880" y="24508"/>
                </a:cubicBezTo>
                <a:cubicBezTo>
                  <a:pt x="285880" y="38044"/>
                  <a:pt x="274907" y="49016"/>
                  <a:pt x="261372" y="49016"/>
                </a:cubicBezTo>
                <a:cubicBezTo>
                  <a:pt x="247836" y="49016"/>
                  <a:pt x="236863" y="38044"/>
                  <a:pt x="236863" y="24508"/>
                </a:cubicBezTo>
                <a:cubicBezTo>
                  <a:pt x="236863" y="10973"/>
                  <a:pt x="247836" y="0"/>
                  <a:pt x="261372" y="0"/>
                </a:cubicBezTo>
                <a:close/>
                <a:moveTo>
                  <a:pt x="142940" y="0"/>
                </a:moveTo>
                <a:cubicBezTo>
                  <a:pt x="156475" y="0"/>
                  <a:pt x="167448" y="10973"/>
                  <a:pt x="167448" y="24508"/>
                </a:cubicBezTo>
                <a:cubicBezTo>
                  <a:pt x="167448" y="38044"/>
                  <a:pt x="156475" y="49016"/>
                  <a:pt x="142940" y="49016"/>
                </a:cubicBezTo>
                <a:cubicBezTo>
                  <a:pt x="129404" y="49016"/>
                  <a:pt x="118432" y="38044"/>
                  <a:pt x="118432" y="24508"/>
                </a:cubicBezTo>
                <a:cubicBezTo>
                  <a:pt x="118432" y="10973"/>
                  <a:pt x="129404" y="0"/>
                  <a:pt x="142940" y="0"/>
                </a:cubicBezTo>
                <a:close/>
                <a:moveTo>
                  <a:pt x="24508" y="0"/>
                </a:moveTo>
                <a:cubicBezTo>
                  <a:pt x="38044" y="0"/>
                  <a:pt x="49016" y="10973"/>
                  <a:pt x="49016" y="24508"/>
                </a:cubicBezTo>
                <a:cubicBezTo>
                  <a:pt x="49016" y="38044"/>
                  <a:pt x="38044" y="49016"/>
                  <a:pt x="24508" y="49016"/>
                </a:cubicBezTo>
                <a:cubicBezTo>
                  <a:pt x="10972" y="49016"/>
                  <a:pt x="0" y="38044"/>
                  <a:pt x="0" y="24508"/>
                </a:cubicBezTo>
                <a:cubicBezTo>
                  <a:pt x="0" y="10973"/>
                  <a:pt x="10972" y="0"/>
                  <a:pt x="2450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3" name="任意多边形: 形状 11"/>
          <p:cNvSpPr/>
          <p:nvPr userDrawn="1">
            <p:custDataLst>
              <p:tags r:id="rId17"/>
            </p:custDataLst>
          </p:nvPr>
        </p:nvSpPr>
        <p:spPr>
          <a:xfrm flipH="1" flipV="1">
            <a:off x="10227310" y="0"/>
            <a:ext cx="1964690" cy="1964690"/>
          </a:xfrm>
          <a:custGeom>
            <a:avLst/>
            <a:gdLst>
              <a:gd name="connsiteX0" fmla="*/ 0 w 1407886"/>
              <a:gd name="connsiteY0" fmla="*/ 0 h 1407886"/>
              <a:gd name="connsiteX1" fmla="*/ 1407886 w 1407886"/>
              <a:gd name="connsiteY1" fmla="*/ 1407886 h 1407886"/>
              <a:gd name="connsiteX2" fmla="*/ 1128871 w 1407886"/>
              <a:gd name="connsiteY2" fmla="*/ 1407886 h 1407886"/>
              <a:gd name="connsiteX3" fmla="*/ 0 w 1407886"/>
              <a:gd name="connsiteY3" fmla="*/ 279015 h 14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1407886">
                <a:moveTo>
                  <a:pt x="0" y="0"/>
                </a:moveTo>
                <a:cubicBezTo>
                  <a:pt x="777554" y="0"/>
                  <a:pt x="1407886" y="630332"/>
                  <a:pt x="1407886" y="1407886"/>
                </a:cubicBezTo>
                <a:lnTo>
                  <a:pt x="1128871" y="1407886"/>
                </a:lnTo>
                <a:cubicBezTo>
                  <a:pt x="1128871" y="784428"/>
                  <a:pt x="623458" y="279015"/>
                  <a:pt x="0" y="27901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156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任意多边形: 形状 10"/>
          <p:cNvSpPr/>
          <p:nvPr userDrawn="1">
            <p:custDataLst>
              <p:tags r:id="rId18"/>
            </p:custDataLst>
          </p:nvPr>
        </p:nvSpPr>
        <p:spPr>
          <a:xfrm flipH="1" flipV="1">
            <a:off x="6634480" y="0"/>
            <a:ext cx="5557520" cy="5568950"/>
          </a:xfrm>
          <a:custGeom>
            <a:avLst/>
            <a:gdLst>
              <a:gd name="connsiteX0" fmla="*/ 0 w 3976914"/>
              <a:gd name="connsiteY0" fmla="*/ 0 h 3984625"/>
              <a:gd name="connsiteX1" fmla="*/ 3976914 w 3976914"/>
              <a:gd name="connsiteY1" fmla="*/ 3976914 h 3984625"/>
              <a:gd name="connsiteX2" fmla="*/ 3976719 w 3976914"/>
              <a:gd name="connsiteY2" fmla="*/ 3984625 h 3984625"/>
              <a:gd name="connsiteX3" fmla="*/ 2582139 w 3976914"/>
              <a:gd name="connsiteY3" fmla="*/ 3984625 h 3984625"/>
              <a:gd name="connsiteX4" fmla="*/ 2582528 w 3976914"/>
              <a:gd name="connsiteY4" fmla="*/ 3976914 h 3984625"/>
              <a:gd name="connsiteX5" fmla="*/ 0 w 3976914"/>
              <a:gd name="connsiteY5" fmla="*/ 1394386 h 398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6914" h="3984625">
                <a:moveTo>
                  <a:pt x="0" y="0"/>
                </a:moveTo>
                <a:cubicBezTo>
                  <a:pt x="2196389" y="0"/>
                  <a:pt x="3976914" y="1780525"/>
                  <a:pt x="3976914" y="3976914"/>
                </a:cubicBezTo>
                <a:lnTo>
                  <a:pt x="3976719" y="3984625"/>
                </a:lnTo>
                <a:lnTo>
                  <a:pt x="2582139" y="3984625"/>
                </a:lnTo>
                <a:lnTo>
                  <a:pt x="2582528" y="3976914"/>
                </a:lnTo>
                <a:cubicBezTo>
                  <a:pt x="2582528" y="2550623"/>
                  <a:pt x="1426291" y="1394386"/>
                  <a:pt x="0" y="139438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页-1-5-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51447809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319883778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51513345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319949314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 vert="horz" wrap="square" lIns="0" tIns="0" rIns="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0" normalizeH="0" baseline="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>
                <a:sym typeface="+mn-ea"/>
              </a:rPr>
              <a:t> </a:t>
            </a:r>
            <a:endParaRPr>
              <a:sym typeface="+mn-ea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51578881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320014850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 vert="horz" wrap="square" lIns="0" tIns="0" rIns="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0" normalizeH="0" baseline="0" noProof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>
                <a:sym typeface="+mn-ea"/>
              </a:rPr>
              <a:t> </a:t>
            </a:r>
            <a:endParaRPr>
              <a:sym typeface="+mn-ea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51644417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320080386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 vert="horz" wrap="square" lIns="0" tIns="0" rIns="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0" normalizeH="0" baseline="0" noProof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>
                <a:sym typeface="+mn-ea"/>
              </a:rPr>
              <a:t> </a:t>
            </a:r>
            <a:endParaRPr>
              <a:sym typeface="+mn-ea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4165600"/>
            <a:ext cx="5334000" cy="2082800"/>
          </a:xfrm>
          <a:custGeom>
            <a:avLst/>
            <a:gdLst>
              <a:gd name="connisteX0" fmla="*/ 0 w 5334000"/>
              <a:gd name="connsiteY0" fmla="*/ 0 h 2082800"/>
              <a:gd name="connisteX1" fmla="*/ 5334000 w 5334000"/>
              <a:gd name="connsiteY1" fmla="*/ 0 h 2082800"/>
              <a:gd name="connisteX2" fmla="*/ 5334000 w 5334000"/>
              <a:gd name="connsiteY2" fmla="*/ 1778000 h 2082800"/>
              <a:gd name="connisteX3" fmla="*/ 5029200 w 5334000"/>
              <a:gd name="connsiteY3" fmla="*/ 2082800 h 2082800"/>
              <a:gd name="connisteX4" fmla="*/ 304800 w 5334000"/>
              <a:gd name="connsiteY4" fmla="*/ 2082800 h 2082800"/>
              <a:gd name="connisteX5" fmla="*/ 0 w 5334000"/>
              <a:gd name="connsiteY5" fmla="*/ 1778000 h 2082800"/>
              <a:gd name="connisteX6" fmla="*/ 0 w 5334000"/>
              <a:gd name="connsiteY6" fmla="*/ 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082800">
                <a:moveTo>
                  <a:pt x="0" y="0"/>
                </a:moveTo>
                <a:lnTo>
                  <a:pt x="5334000" y="0"/>
                </a:lnTo>
                <a:lnTo>
                  <a:pt x="5334000" y="1778000"/>
                </a:lnTo>
                <a:cubicBezTo>
                  <a:pt x="5334000" y="1946336"/>
                  <a:pt x="5197536" y="2082800"/>
                  <a:pt x="5029200" y="2082800"/>
                </a:cubicBezTo>
                <a:lnTo>
                  <a:pt x="304800" y="2082800"/>
                </a:lnTo>
                <a:cubicBezTo>
                  <a:pt x="136464" y="2082800"/>
                  <a:pt x="0" y="1946336"/>
                  <a:pt x="0" y="17780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609600" y="1524000"/>
            <a:ext cx="5334000" cy="2641600"/>
          </a:xfrm>
          <a:custGeom>
            <a:avLst/>
            <a:gdLst>
              <a:gd name="connisteX0" fmla="*/ 0 w 5334000"/>
              <a:gd name="connsiteY0" fmla="*/ 304800 h 2641600"/>
              <a:gd name="connisteX1" fmla="*/ 304800 w 5334000"/>
              <a:gd name="connsiteY1" fmla="*/ 0 h 2641600"/>
              <a:gd name="connisteX2" fmla="*/ 5029200 w 5334000"/>
              <a:gd name="connsiteY2" fmla="*/ 0 h 2641600"/>
              <a:gd name="connisteX3" fmla="*/ 5334000 w 5334000"/>
              <a:gd name="connsiteY3" fmla="*/ 304800 h 2641600"/>
              <a:gd name="connisteX4" fmla="*/ 5334000 w 5334000"/>
              <a:gd name="connsiteY4" fmla="*/ 2641600 h 2641600"/>
              <a:gd name="connisteX5" fmla="*/ 0 w 5334000"/>
              <a:gd name="connsiteY5" fmla="*/ 2641600 h 2641600"/>
              <a:gd name="connisteX6" fmla="*/ 0 w 5334000"/>
              <a:gd name="connsiteY6" fmla="*/ 3048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6416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5029200" y="0"/>
                </a:lnTo>
                <a:cubicBezTo>
                  <a:pt x="5197536" y="0"/>
                  <a:pt x="5334000" y="136464"/>
                  <a:pt x="5334000" y="304800"/>
                </a:cubicBezTo>
                <a:lnTo>
                  <a:pt x="5334000" y="2641600"/>
                </a:lnTo>
                <a:lnTo>
                  <a:pt x="0" y="2641600"/>
                </a:ln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44704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5029200"/>
            <a:ext cx="472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248400" y="4165600"/>
            <a:ext cx="5334000" cy="2082800"/>
          </a:xfrm>
          <a:custGeom>
            <a:avLst/>
            <a:gdLst>
              <a:gd name="connisteX0" fmla="*/ 0 w 5334000"/>
              <a:gd name="connsiteY0" fmla="*/ 0 h 2082800"/>
              <a:gd name="connisteX1" fmla="*/ 5334000 w 5334000"/>
              <a:gd name="connsiteY1" fmla="*/ 0 h 2082800"/>
              <a:gd name="connisteX2" fmla="*/ 5334000 w 5334000"/>
              <a:gd name="connsiteY2" fmla="*/ 1778000 h 2082800"/>
              <a:gd name="connisteX3" fmla="*/ 5029200 w 5334000"/>
              <a:gd name="connsiteY3" fmla="*/ 2082800 h 2082800"/>
              <a:gd name="connisteX4" fmla="*/ 304800 w 5334000"/>
              <a:gd name="connsiteY4" fmla="*/ 2082800 h 2082800"/>
              <a:gd name="connisteX5" fmla="*/ 0 w 5334000"/>
              <a:gd name="connsiteY5" fmla="*/ 1778000 h 2082800"/>
              <a:gd name="connisteX6" fmla="*/ 0 w 5334000"/>
              <a:gd name="connsiteY6" fmla="*/ 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082800">
                <a:moveTo>
                  <a:pt x="0" y="0"/>
                </a:moveTo>
                <a:lnTo>
                  <a:pt x="5334000" y="0"/>
                </a:lnTo>
                <a:lnTo>
                  <a:pt x="5334000" y="1778000"/>
                </a:lnTo>
                <a:cubicBezTo>
                  <a:pt x="5334000" y="1946336"/>
                  <a:pt x="5197536" y="2082800"/>
                  <a:pt x="5029200" y="2082800"/>
                </a:cubicBezTo>
                <a:lnTo>
                  <a:pt x="304800" y="2082800"/>
                </a:lnTo>
                <a:cubicBezTo>
                  <a:pt x="136464" y="2082800"/>
                  <a:pt x="0" y="1946336"/>
                  <a:pt x="0" y="17780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248400" y="1524000"/>
            <a:ext cx="5334000" cy="2641600"/>
          </a:xfrm>
          <a:custGeom>
            <a:avLst/>
            <a:gdLst>
              <a:gd name="connisteX0" fmla="*/ 0 w 5334000"/>
              <a:gd name="connsiteY0" fmla="*/ 304800 h 2641600"/>
              <a:gd name="connisteX1" fmla="*/ 304800 w 5334000"/>
              <a:gd name="connsiteY1" fmla="*/ 0 h 2641600"/>
              <a:gd name="connisteX2" fmla="*/ 5029200 w 5334000"/>
              <a:gd name="connsiteY2" fmla="*/ 0 h 2641600"/>
              <a:gd name="connisteX3" fmla="*/ 5334000 w 5334000"/>
              <a:gd name="connsiteY3" fmla="*/ 304800 h 2641600"/>
              <a:gd name="connisteX4" fmla="*/ 5334000 w 5334000"/>
              <a:gd name="connsiteY4" fmla="*/ 2641600 h 2641600"/>
              <a:gd name="connisteX5" fmla="*/ 0 w 5334000"/>
              <a:gd name="connsiteY5" fmla="*/ 2641600 h 2641600"/>
              <a:gd name="connisteX6" fmla="*/ 0 w 5334000"/>
              <a:gd name="connsiteY6" fmla="*/ 3048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6416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5029200" y="0"/>
                </a:lnTo>
                <a:cubicBezTo>
                  <a:pt x="5197536" y="0"/>
                  <a:pt x="5334000" y="136464"/>
                  <a:pt x="5334000" y="304800"/>
                </a:cubicBezTo>
                <a:lnTo>
                  <a:pt x="5334000" y="2641600"/>
                </a:lnTo>
                <a:lnTo>
                  <a:pt x="0" y="2641600"/>
                </a:ln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6553200" y="44704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6553200" y="5029200"/>
            <a:ext cx="472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6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3429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4648200" y="609600"/>
            <a:ext cx="6934200" cy="5638800"/>
          </a:xfrm>
          <a:custGeom>
            <a:avLst/>
            <a:gdLst>
              <a:gd name="connisteX0" fmla="*/ 0 w 6934200"/>
              <a:gd name="connsiteY0" fmla="*/ 304800 h 5638800"/>
              <a:gd name="connisteX1" fmla="*/ 304800 w 6934200"/>
              <a:gd name="connsiteY1" fmla="*/ 0 h 5638800"/>
              <a:gd name="connisteX2" fmla="*/ 6629400 w 6934200"/>
              <a:gd name="connsiteY2" fmla="*/ 0 h 5638800"/>
              <a:gd name="connisteX3" fmla="*/ 6934200 w 6934200"/>
              <a:gd name="connsiteY3" fmla="*/ 304800 h 5638800"/>
              <a:gd name="connisteX4" fmla="*/ 6934200 w 6934200"/>
              <a:gd name="connsiteY4" fmla="*/ 5334000 h 5638800"/>
              <a:gd name="connisteX5" fmla="*/ 6629400 w 6934200"/>
              <a:gd name="connsiteY5" fmla="*/ 5638800 h 5638800"/>
              <a:gd name="connisteX6" fmla="*/ 304800 w 6934200"/>
              <a:gd name="connsiteY6" fmla="*/ 5638800 h 5638800"/>
              <a:gd name="connisteX7" fmla="*/ 0 w 6934200"/>
              <a:gd name="connsiteY7" fmla="*/ 5334000 h 5638800"/>
              <a:gd name="connisteX8" fmla="*/ 0 w 6934200"/>
              <a:gd name="connsiteY8" fmla="*/ 3048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934200" h="5638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6629400" y="0"/>
                </a:lnTo>
                <a:cubicBezTo>
                  <a:pt x="6797736" y="0"/>
                  <a:pt x="6934200" y="136464"/>
                  <a:pt x="6934200" y="304800"/>
                </a:cubicBezTo>
                <a:lnTo>
                  <a:pt x="6934200" y="5334000"/>
                </a:lnTo>
                <a:cubicBezTo>
                  <a:pt x="6934200" y="5502336"/>
                  <a:pt x="6797736" y="5638800"/>
                  <a:pt x="6629400" y="5638800"/>
                </a:cubicBezTo>
                <a:lnTo>
                  <a:pt x="304800" y="5638800"/>
                </a:lnTo>
                <a:cubicBezTo>
                  <a:pt x="136464" y="5638800"/>
                  <a:pt x="0" y="5502336"/>
                  <a:pt x="0" y="53340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609600" y="2794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2794000"/>
            <a:ext cx="3276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3302000"/>
            <a:ext cx="32766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09600" y="4826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762000" y="4826000"/>
            <a:ext cx="3276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762000" y="5334000"/>
            <a:ext cx="32766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10013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1524000"/>
            <a:ext cx="10972800" cy="2794000"/>
          </a:xfrm>
          <a:custGeom>
            <a:avLst/>
            <a:gdLst>
              <a:gd name="connisteX0" fmla="*/ 0 w 10972800"/>
              <a:gd name="connsiteY0" fmla="*/ 304800 h 2794000"/>
              <a:gd name="connisteX1" fmla="*/ 304800 w 10972800"/>
              <a:gd name="connsiteY1" fmla="*/ 0 h 2794000"/>
              <a:gd name="connisteX2" fmla="*/ 10668000 w 10972800"/>
              <a:gd name="connsiteY2" fmla="*/ 0 h 2794000"/>
              <a:gd name="connisteX3" fmla="*/ 10972800 w 10972800"/>
              <a:gd name="connsiteY3" fmla="*/ 304800 h 2794000"/>
              <a:gd name="connisteX4" fmla="*/ 10972800 w 10972800"/>
              <a:gd name="connsiteY4" fmla="*/ 2489200 h 2794000"/>
              <a:gd name="connisteX5" fmla="*/ 10668000 w 10972800"/>
              <a:gd name="connsiteY5" fmla="*/ 2794000 h 2794000"/>
              <a:gd name="connisteX6" fmla="*/ 304800 w 10972800"/>
              <a:gd name="connsiteY6" fmla="*/ 2794000 h 2794000"/>
              <a:gd name="connisteX7" fmla="*/ 0 w 10972800"/>
              <a:gd name="connsiteY7" fmla="*/ 2489200 h 2794000"/>
              <a:gd name="connisteX8" fmla="*/ 0 w 10972800"/>
              <a:gd name="connsiteY8" fmla="*/ 304800 h 279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794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0668000" y="0"/>
                </a:lnTo>
                <a:cubicBezTo>
                  <a:pt x="10836336" y="0"/>
                  <a:pt x="10972800" y="136464"/>
                  <a:pt x="10972800" y="304800"/>
                </a:cubicBezTo>
                <a:lnTo>
                  <a:pt x="10972800" y="2489200"/>
                </a:lnTo>
                <a:cubicBezTo>
                  <a:pt x="10972800" y="2657536"/>
                  <a:pt x="10836336" y="2794000"/>
                  <a:pt x="10668000" y="2794000"/>
                </a:cubicBezTo>
                <a:lnTo>
                  <a:pt x="304800" y="2794000"/>
                </a:lnTo>
                <a:cubicBezTo>
                  <a:pt x="136464" y="2794000"/>
                  <a:pt x="0" y="2657536"/>
                  <a:pt x="0" y="24892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47752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5334000"/>
            <a:ext cx="51816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6400800" y="47752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6400800" y="5334000"/>
            <a:ext cx="51816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51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4089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609600"/>
            <a:ext cx="10972800" cy="2946400"/>
          </a:xfrm>
          <a:custGeom>
            <a:avLst/>
            <a:gdLst>
              <a:gd name="connisteX0" fmla="*/ 0 w 10972800"/>
              <a:gd name="connsiteY0" fmla="*/ 304800 h 2946400"/>
              <a:gd name="connisteX1" fmla="*/ 304800 w 10972800"/>
              <a:gd name="connsiteY1" fmla="*/ 0 h 2946400"/>
              <a:gd name="connisteX2" fmla="*/ 10668000 w 10972800"/>
              <a:gd name="connsiteY2" fmla="*/ 0 h 2946400"/>
              <a:gd name="connisteX3" fmla="*/ 10972800 w 10972800"/>
              <a:gd name="connsiteY3" fmla="*/ 304800 h 2946400"/>
              <a:gd name="connisteX4" fmla="*/ 10972800 w 10972800"/>
              <a:gd name="connsiteY4" fmla="*/ 2641600 h 2946400"/>
              <a:gd name="connisteX5" fmla="*/ 10668000 w 10972800"/>
              <a:gd name="connsiteY5" fmla="*/ 2946400 h 2946400"/>
              <a:gd name="connisteX6" fmla="*/ 304800 w 10972800"/>
              <a:gd name="connsiteY6" fmla="*/ 2946400 h 2946400"/>
              <a:gd name="connisteX7" fmla="*/ 0 w 10972800"/>
              <a:gd name="connsiteY7" fmla="*/ 2641600 h 2946400"/>
              <a:gd name="connisteX8" fmla="*/ 0 w 10972800"/>
              <a:gd name="connsiteY8" fmla="*/ 3048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946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0668000" y="0"/>
                </a:lnTo>
                <a:cubicBezTo>
                  <a:pt x="10836336" y="0"/>
                  <a:pt x="10972800" y="136464"/>
                  <a:pt x="10972800" y="304800"/>
                </a:cubicBezTo>
                <a:lnTo>
                  <a:pt x="10972800" y="2641600"/>
                </a:lnTo>
                <a:cubicBezTo>
                  <a:pt x="10972800" y="2809936"/>
                  <a:pt x="10836336" y="2946400"/>
                  <a:pt x="10668000" y="2946400"/>
                </a:cubicBezTo>
                <a:lnTo>
                  <a:pt x="304800" y="2946400"/>
                </a:lnTo>
                <a:cubicBezTo>
                  <a:pt x="136464" y="2946400"/>
                  <a:pt x="0" y="2809936"/>
                  <a:pt x="0" y="26416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50800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5638800"/>
            <a:ext cx="5181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6400800" y="50800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6400800" y="5638800"/>
            <a:ext cx="5181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62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3429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2794000"/>
            <a:ext cx="10972800" cy="3454400"/>
          </a:xfrm>
          <a:custGeom>
            <a:avLst/>
            <a:gdLst>
              <a:gd name="connisteX0" fmla="*/ 0 w 10972800"/>
              <a:gd name="connsiteY0" fmla="*/ 304800 h 3454400"/>
              <a:gd name="connisteX1" fmla="*/ 304800 w 10972800"/>
              <a:gd name="connsiteY1" fmla="*/ 0 h 3454400"/>
              <a:gd name="connisteX2" fmla="*/ 10668000 w 10972800"/>
              <a:gd name="connsiteY2" fmla="*/ 0 h 3454400"/>
              <a:gd name="connisteX3" fmla="*/ 10972800 w 10972800"/>
              <a:gd name="connsiteY3" fmla="*/ 304800 h 3454400"/>
              <a:gd name="connisteX4" fmla="*/ 10972800 w 10972800"/>
              <a:gd name="connsiteY4" fmla="*/ 3149600 h 3454400"/>
              <a:gd name="connisteX5" fmla="*/ 10668000 w 10972800"/>
              <a:gd name="connsiteY5" fmla="*/ 3454400 h 3454400"/>
              <a:gd name="connisteX6" fmla="*/ 304800 w 10972800"/>
              <a:gd name="connsiteY6" fmla="*/ 3454400 h 3454400"/>
              <a:gd name="connisteX7" fmla="*/ 0 w 10972800"/>
              <a:gd name="connsiteY7" fmla="*/ 3149600 h 3454400"/>
              <a:gd name="connisteX8" fmla="*/ 0 w 10972800"/>
              <a:gd name="connsiteY8" fmla="*/ 304800 h 345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454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0668000" y="0"/>
                </a:lnTo>
                <a:cubicBezTo>
                  <a:pt x="10836336" y="0"/>
                  <a:pt x="10972800" y="136464"/>
                  <a:pt x="10972800" y="304800"/>
                </a:cubicBezTo>
                <a:lnTo>
                  <a:pt x="10972800" y="3149600"/>
                </a:lnTo>
                <a:cubicBezTo>
                  <a:pt x="10972800" y="3317936"/>
                  <a:pt x="10836336" y="3454400"/>
                  <a:pt x="10668000" y="3454400"/>
                </a:cubicBezTo>
                <a:lnTo>
                  <a:pt x="304800" y="3454400"/>
                </a:lnTo>
                <a:cubicBezTo>
                  <a:pt x="136464" y="3454400"/>
                  <a:pt x="0" y="3317936"/>
                  <a:pt x="0" y="31496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4648200" y="6096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4800600" y="609600"/>
            <a:ext cx="30099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4800600" y="1117600"/>
            <a:ext cx="30099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8420100" y="6096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8572500" y="609600"/>
            <a:ext cx="30099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8572500" y="1117600"/>
            <a:ext cx="30099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49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2438400" y="2413000"/>
            <a:ext cx="1524000" cy="1524000"/>
          </a:xfrm>
          <a:custGeom>
            <a:avLst/>
            <a:gdLst>
              <a:gd name="connisteX0" fmla="*/ 0 w 1524000"/>
              <a:gd name="connsiteY0" fmla="*/ 304800 h 1524000"/>
              <a:gd name="connisteX1" fmla="*/ 304800 w 1524000"/>
              <a:gd name="connsiteY1" fmla="*/ 0 h 1524000"/>
              <a:gd name="connisteX2" fmla="*/ 1219200 w 1524000"/>
              <a:gd name="connsiteY2" fmla="*/ 0 h 1524000"/>
              <a:gd name="connisteX3" fmla="*/ 1524000 w 1524000"/>
              <a:gd name="connsiteY3" fmla="*/ 304800 h 1524000"/>
              <a:gd name="connisteX4" fmla="*/ 1524000 w 1524000"/>
              <a:gd name="connsiteY4" fmla="*/ 1219200 h 1524000"/>
              <a:gd name="connisteX5" fmla="*/ 1219200 w 1524000"/>
              <a:gd name="connsiteY5" fmla="*/ 1524000 h 1524000"/>
              <a:gd name="connisteX6" fmla="*/ 304800 w 1524000"/>
              <a:gd name="connsiteY6" fmla="*/ 1524000 h 1524000"/>
              <a:gd name="connisteX7" fmla="*/ 0 w 1524000"/>
              <a:gd name="connsiteY7" fmla="*/ 1219200 h 1524000"/>
              <a:gd name="connisteX8" fmla="*/ 0 w 1524000"/>
              <a:gd name="connsiteY8" fmla="*/ 3048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219200" y="0"/>
                </a:lnTo>
                <a:cubicBezTo>
                  <a:pt x="1387536" y="0"/>
                  <a:pt x="1524000" y="136464"/>
                  <a:pt x="1524000" y="304800"/>
                </a:cubicBezTo>
                <a:lnTo>
                  <a:pt x="1524000" y="1219200"/>
                </a:lnTo>
                <a:cubicBezTo>
                  <a:pt x="1524000" y="1387536"/>
                  <a:pt x="1387536" y="1524000"/>
                  <a:pt x="1219200" y="1524000"/>
                </a:cubicBezTo>
                <a:lnTo>
                  <a:pt x="304800" y="1524000"/>
                </a:lnTo>
                <a:cubicBezTo>
                  <a:pt x="136464" y="1524000"/>
                  <a:pt x="0" y="1387536"/>
                  <a:pt x="0" y="12192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2749550" y="2794000"/>
            <a:ext cx="901700" cy="762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6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01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09600" y="41910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09600" y="4749800"/>
            <a:ext cx="5181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3" hasCustomPrompt="1"/>
            <p:custDataLst>
              <p:tags r:id="rId10"/>
            </p:custDataLst>
          </p:nvPr>
        </p:nvSpPr>
        <p:spPr>
          <a:xfrm>
            <a:off x="8229600" y="2413000"/>
            <a:ext cx="1524000" cy="1524000"/>
          </a:xfrm>
          <a:custGeom>
            <a:avLst/>
            <a:gdLst>
              <a:gd name="connisteX0" fmla="*/ 0 w 1524000"/>
              <a:gd name="connsiteY0" fmla="*/ 304800 h 1524000"/>
              <a:gd name="connisteX1" fmla="*/ 304800 w 1524000"/>
              <a:gd name="connsiteY1" fmla="*/ 0 h 1524000"/>
              <a:gd name="connisteX2" fmla="*/ 1219200 w 1524000"/>
              <a:gd name="connsiteY2" fmla="*/ 0 h 1524000"/>
              <a:gd name="connisteX3" fmla="*/ 1524000 w 1524000"/>
              <a:gd name="connsiteY3" fmla="*/ 304800 h 1524000"/>
              <a:gd name="connisteX4" fmla="*/ 1524000 w 1524000"/>
              <a:gd name="connsiteY4" fmla="*/ 1219200 h 1524000"/>
              <a:gd name="connisteX5" fmla="*/ 1219200 w 1524000"/>
              <a:gd name="connsiteY5" fmla="*/ 1524000 h 1524000"/>
              <a:gd name="connisteX6" fmla="*/ 304800 w 1524000"/>
              <a:gd name="connsiteY6" fmla="*/ 1524000 h 1524000"/>
              <a:gd name="connisteX7" fmla="*/ 0 w 1524000"/>
              <a:gd name="connsiteY7" fmla="*/ 1219200 h 1524000"/>
              <a:gd name="connisteX8" fmla="*/ 0 w 1524000"/>
              <a:gd name="connsiteY8" fmla="*/ 3048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219200" y="0"/>
                </a:lnTo>
                <a:cubicBezTo>
                  <a:pt x="1387536" y="0"/>
                  <a:pt x="1524000" y="136464"/>
                  <a:pt x="1524000" y="304800"/>
                </a:cubicBezTo>
                <a:lnTo>
                  <a:pt x="1524000" y="1219200"/>
                </a:lnTo>
                <a:cubicBezTo>
                  <a:pt x="1524000" y="1387536"/>
                  <a:pt x="1387536" y="1524000"/>
                  <a:pt x="1219200" y="1524000"/>
                </a:cubicBezTo>
                <a:lnTo>
                  <a:pt x="304800" y="1524000"/>
                </a:lnTo>
                <a:cubicBezTo>
                  <a:pt x="136464" y="1524000"/>
                  <a:pt x="0" y="1387536"/>
                  <a:pt x="0" y="12192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8540750" y="2794000"/>
            <a:ext cx="901700" cy="762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6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02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6400800" y="41910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6400800" y="4749800"/>
            <a:ext cx="5181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48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1524000"/>
            <a:ext cx="5334000" cy="4724400"/>
          </a:xfrm>
          <a:custGeom>
            <a:avLst/>
            <a:gdLst>
              <a:gd name="connisteX0" fmla="*/ 0 w 5334000"/>
              <a:gd name="connsiteY0" fmla="*/ 304800 h 4724400"/>
              <a:gd name="connisteX1" fmla="*/ 304800 w 5334000"/>
              <a:gd name="connsiteY1" fmla="*/ 0 h 4724400"/>
              <a:gd name="connisteX2" fmla="*/ 5029200 w 5334000"/>
              <a:gd name="connsiteY2" fmla="*/ 0 h 4724400"/>
              <a:gd name="connisteX3" fmla="*/ 5334000 w 5334000"/>
              <a:gd name="connsiteY3" fmla="*/ 304800 h 4724400"/>
              <a:gd name="connisteX4" fmla="*/ 5334000 w 5334000"/>
              <a:gd name="connsiteY4" fmla="*/ 4419600 h 4724400"/>
              <a:gd name="connisteX5" fmla="*/ 5029200 w 5334000"/>
              <a:gd name="connsiteY5" fmla="*/ 4724400 h 4724400"/>
              <a:gd name="connisteX6" fmla="*/ 304800 w 5334000"/>
              <a:gd name="connsiteY6" fmla="*/ 4724400 h 4724400"/>
              <a:gd name="connisteX7" fmla="*/ 0 w 5334000"/>
              <a:gd name="connsiteY7" fmla="*/ 4419600 h 4724400"/>
              <a:gd name="connisteX8" fmla="*/ 0 w 5334000"/>
              <a:gd name="connsiteY8" fmla="*/ 3048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5029200" y="0"/>
                </a:lnTo>
                <a:cubicBezTo>
                  <a:pt x="5197536" y="0"/>
                  <a:pt x="5334000" y="136464"/>
                  <a:pt x="5334000" y="304800"/>
                </a:cubicBezTo>
                <a:lnTo>
                  <a:pt x="5334000" y="4419600"/>
                </a:lnTo>
                <a:cubicBezTo>
                  <a:pt x="5334000" y="4587936"/>
                  <a:pt x="5197536" y="4724400"/>
                  <a:pt x="5029200" y="4724400"/>
                </a:cubicBezTo>
                <a:lnTo>
                  <a:pt x="304800" y="4724400"/>
                </a:lnTo>
                <a:cubicBezTo>
                  <a:pt x="136464" y="4724400"/>
                  <a:pt x="0" y="4587936"/>
                  <a:pt x="0" y="44196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914400" y="1828800"/>
            <a:ext cx="4724400" cy="1930400"/>
          </a:xfr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39624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419600"/>
            <a:ext cx="47244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248400" y="1524000"/>
            <a:ext cx="5334000" cy="4724400"/>
          </a:xfrm>
          <a:custGeom>
            <a:avLst/>
            <a:gdLst>
              <a:gd name="connisteX0" fmla="*/ 0 w 5334000"/>
              <a:gd name="connsiteY0" fmla="*/ 304800 h 4724400"/>
              <a:gd name="connisteX1" fmla="*/ 304800 w 5334000"/>
              <a:gd name="connsiteY1" fmla="*/ 0 h 4724400"/>
              <a:gd name="connisteX2" fmla="*/ 5029200 w 5334000"/>
              <a:gd name="connsiteY2" fmla="*/ 0 h 4724400"/>
              <a:gd name="connisteX3" fmla="*/ 5334000 w 5334000"/>
              <a:gd name="connsiteY3" fmla="*/ 304800 h 4724400"/>
              <a:gd name="connisteX4" fmla="*/ 5334000 w 5334000"/>
              <a:gd name="connsiteY4" fmla="*/ 4419600 h 4724400"/>
              <a:gd name="connisteX5" fmla="*/ 5029200 w 5334000"/>
              <a:gd name="connsiteY5" fmla="*/ 4724400 h 4724400"/>
              <a:gd name="connisteX6" fmla="*/ 304800 w 5334000"/>
              <a:gd name="connsiteY6" fmla="*/ 4724400 h 4724400"/>
              <a:gd name="connisteX7" fmla="*/ 0 w 5334000"/>
              <a:gd name="connsiteY7" fmla="*/ 4419600 h 4724400"/>
              <a:gd name="connisteX8" fmla="*/ 0 w 5334000"/>
              <a:gd name="connsiteY8" fmla="*/ 3048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5029200" y="0"/>
                </a:lnTo>
                <a:cubicBezTo>
                  <a:pt x="5197536" y="0"/>
                  <a:pt x="5334000" y="136464"/>
                  <a:pt x="5334000" y="304800"/>
                </a:cubicBezTo>
                <a:lnTo>
                  <a:pt x="5334000" y="4419600"/>
                </a:lnTo>
                <a:cubicBezTo>
                  <a:pt x="5334000" y="4587936"/>
                  <a:pt x="5197536" y="4724400"/>
                  <a:pt x="5029200" y="4724400"/>
                </a:cubicBezTo>
                <a:lnTo>
                  <a:pt x="304800" y="4724400"/>
                </a:lnTo>
                <a:cubicBezTo>
                  <a:pt x="136464" y="4724400"/>
                  <a:pt x="0" y="4587936"/>
                  <a:pt x="0" y="44196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553200" y="1828800"/>
            <a:ext cx="4724400" cy="1930400"/>
          </a:xfr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6553200" y="39624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6553200" y="4419600"/>
            <a:ext cx="47244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30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52578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609600"/>
            <a:ext cx="4038600" cy="5638800"/>
          </a:xfrm>
          <a:custGeom>
            <a:avLst/>
            <a:gdLst>
              <a:gd name="connisteX0" fmla="*/ 0 w 4038600"/>
              <a:gd name="connsiteY0" fmla="*/ 304800 h 5638800"/>
              <a:gd name="connisteX1" fmla="*/ 304800 w 4038600"/>
              <a:gd name="connsiteY1" fmla="*/ 0 h 5638800"/>
              <a:gd name="connisteX2" fmla="*/ 3733800 w 4038600"/>
              <a:gd name="connsiteY2" fmla="*/ 0 h 5638800"/>
              <a:gd name="connisteX3" fmla="*/ 4038600 w 4038600"/>
              <a:gd name="connsiteY3" fmla="*/ 304800 h 5638800"/>
              <a:gd name="connisteX4" fmla="*/ 4038600 w 4038600"/>
              <a:gd name="connsiteY4" fmla="*/ 5334000 h 5638800"/>
              <a:gd name="connisteX5" fmla="*/ 3733800 w 4038600"/>
              <a:gd name="connsiteY5" fmla="*/ 5638800 h 5638800"/>
              <a:gd name="connisteX6" fmla="*/ 304800 w 4038600"/>
              <a:gd name="connsiteY6" fmla="*/ 5638800 h 5638800"/>
              <a:gd name="connisteX7" fmla="*/ 0 w 4038600"/>
              <a:gd name="connsiteY7" fmla="*/ 5334000 h 5638800"/>
              <a:gd name="connisteX8" fmla="*/ 0 w 4038600"/>
              <a:gd name="connsiteY8" fmla="*/ 3048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733800" y="0"/>
                </a:lnTo>
                <a:cubicBezTo>
                  <a:pt x="3902136" y="0"/>
                  <a:pt x="4038600" y="136464"/>
                  <a:pt x="4038600" y="304800"/>
                </a:cubicBezTo>
                <a:lnTo>
                  <a:pt x="4038600" y="5334000"/>
                </a:lnTo>
                <a:cubicBezTo>
                  <a:pt x="4038600" y="5502336"/>
                  <a:pt x="3902136" y="5638800"/>
                  <a:pt x="3733800" y="5638800"/>
                </a:cubicBezTo>
                <a:lnTo>
                  <a:pt x="304800" y="5638800"/>
                </a:lnTo>
                <a:cubicBezTo>
                  <a:pt x="136464" y="5638800"/>
                  <a:pt x="0" y="5502336"/>
                  <a:pt x="0" y="53340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5257800" y="2794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5410200" y="27940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410200" y="3302000"/>
            <a:ext cx="6172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5257800" y="4826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5410200" y="48260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5410200" y="5334000"/>
            <a:ext cx="6172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63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4089400"/>
            <a:ext cx="3429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609600"/>
            <a:ext cx="10972800" cy="2946400"/>
          </a:xfrm>
          <a:custGeom>
            <a:avLst/>
            <a:gdLst>
              <a:gd name="connisteX0" fmla="*/ 0 w 10972800"/>
              <a:gd name="connsiteY0" fmla="*/ 304800 h 2946400"/>
              <a:gd name="connisteX1" fmla="*/ 304800 w 10972800"/>
              <a:gd name="connsiteY1" fmla="*/ 0 h 2946400"/>
              <a:gd name="connisteX2" fmla="*/ 10668000 w 10972800"/>
              <a:gd name="connsiteY2" fmla="*/ 0 h 2946400"/>
              <a:gd name="connisteX3" fmla="*/ 10972800 w 10972800"/>
              <a:gd name="connsiteY3" fmla="*/ 304800 h 2946400"/>
              <a:gd name="connisteX4" fmla="*/ 10972800 w 10972800"/>
              <a:gd name="connsiteY4" fmla="*/ 2641600 h 2946400"/>
              <a:gd name="connisteX5" fmla="*/ 10668000 w 10972800"/>
              <a:gd name="connsiteY5" fmla="*/ 2946400 h 2946400"/>
              <a:gd name="connisteX6" fmla="*/ 304800 w 10972800"/>
              <a:gd name="connsiteY6" fmla="*/ 2946400 h 2946400"/>
              <a:gd name="connisteX7" fmla="*/ 0 w 10972800"/>
              <a:gd name="connsiteY7" fmla="*/ 2641600 h 2946400"/>
              <a:gd name="connisteX8" fmla="*/ 0 w 10972800"/>
              <a:gd name="connsiteY8" fmla="*/ 3048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946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0668000" y="0"/>
                </a:lnTo>
                <a:cubicBezTo>
                  <a:pt x="10836336" y="0"/>
                  <a:pt x="10972800" y="136464"/>
                  <a:pt x="10972800" y="304800"/>
                </a:cubicBezTo>
                <a:lnTo>
                  <a:pt x="10972800" y="2641600"/>
                </a:lnTo>
                <a:cubicBezTo>
                  <a:pt x="10972800" y="2809936"/>
                  <a:pt x="10836336" y="2946400"/>
                  <a:pt x="10668000" y="2946400"/>
                </a:cubicBezTo>
                <a:lnTo>
                  <a:pt x="304800" y="2946400"/>
                </a:lnTo>
                <a:cubicBezTo>
                  <a:pt x="136464" y="2946400"/>
                  <a:pt x="0" y="2809936"/>
                  <a:pt x="0" y="26416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4648200" y="4165600"/>
            <a:ext cx="31623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4648200" y="4724400"/>
            <a:ext cx="31623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8420100" y="4165600"/>
            <a:ext cx="31623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8420100" y="4724400"/>
            <a:ext cx="31623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上标下内-装饰右-方向错位-并列-26_9_grou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1524000"/>
            <a:ext cx="5384800" cy="2209800"/>
          </a:xfrm>
          <a:custGeom>
            <a:avLst/>
            <a:gdLst>
              <a:gd name="connisteX0" fmla="*/ 0 w 5384800"/>
              <a:gd name="connsiteY0" fmla="*/ 304800 h 2209800"/>
              <a:gd name="connisteX1" fmla="*/ 304800 w 5384800"/>
              <a:gd name="connsiteY1" fmla="*/ 0 h 2209800"/>
              <a:gd name="connisteX2" fmla="*/ 5384800 w 5384800"/>
              <a:gd name="connsiteY2" fmla="*/ 0 h 2209800"/>
              <a:gd name="connisteX3" fmla="*/ 5384800 w 5384800"/>
              <a:gd name="connsiteY3" fmla="*/ 2209800 h 2209800"/>
              <a:gd name="connisteX4" fmla="*/ 304800 w 5384800"/>
              <a:gd name="connsiteY4" fmla="*/ 2209800 h 2209800"/>
              <a:gd name="connisteX5" fmla="*/ 0 w 5384800"/>
              <a:gd name="connsiteY5" fmla="*/ 1905000 h 2209800"/>
              <a:gd name="connisteX6" fmla="*/ 0 w 5384800"/>
              <a:gd name="connsiteY6" fmla="*/ 3048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84800" h="2209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5384800" y="0"/>
                </a:lnTo>
                <a:lnTo>
                  <a:pt x="5384800" y="2209800"/>
                </a:lnTo>
                <a:lnTo>
                  <a:pt x="304800" y="2209800"/>
                </a:lnTo>
                <a:cubicBezTo>
                  <a:pt x="136464" y="2209800"/>
                  <a:pt x="0" y="2073336"/>
                  <a:pt x="0" y="19050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5994400" y="1524000"/>
            <a:ext cx="5588000" cy="2209800"/>
          </a:xfrm>
          <a:custGeom>
            <a:avLst/>
            <a:gdLst>
              <a:gd name="connisteX0" fmla="*/ 0 w 5588000"/>
              <a:gd name="connsiteY0" fmla="*/ 0 h 2209800"/>
              <a:gd name="connisteX1" fmla="*/ 5283200 w 5588000"/>
              <a:gd name="connsiteY1" fmla="*/ 0 h 2209800"/>
              <a:gd name="connisteX2" fmla="*/ 5588000 w 5588000"/>
              <a:gd name="connsiteY2" fmla="*/ 304800 h 2209800"/>
              <a:gd name="connisteX3" fmla="*/ 5588000 w 5588000"/>
              <a:gd name="connsiteY3" fmla="*/ 1905000 h 2209800"/>
              <a:gd name="connisteX4" fmla="*/ 5283200 w 5588000"/>
              <a:gd name="connsiteY4" fmla="*/ 2209800 h 2209800"/>
              <a:gd name="connisteX5" fmla="*/ 0 w 5588000"/>
              <a:gd name="connsiteY5" fmla="*/ 2209800 h 2209800"/>
              <a:gd name="connisteX6" fmla="*/ 0 w 5588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588000" h="2209800">
                <a:moveTo>
                  <a:pt x="0" y="0"/>
                </a:moveTo>
                <a:lnTo>
                  <a:pt x="5283200" y="0"/>
                </a:lnTo>
                <a:cubicBezTo>
                  <a:pt x="5451536" y="0"/>
                  <a:pt x="5588000" y="136464"/>
                  <a:pt x="5588000" y="304800"/>
                </a:cubicBezTo>
                <a:lnTo>
                  <a:pt x="5588000" y="1905000"/>
                </a:lnTo>
                <a:cubicBezTo>
                  <a:pt x="5588000" y="2073336"/>
                  <a:pt x="5451536" y="2209800"/>
                  <a:pt x="52832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1892300"/>
            <a:ext cx="4775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2451100"/>
            <a:ext cx="4775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197600" y="4038600"/>
            <a:ext cx="5384800" cy="2209800"/>
          </a:xfrm>
          <a:custGeom>
            <a:avLst/>
            <a:gdLst>
              <a:gd name="connisteX0" fmla="*/ 0 w 5384800"/>
              <a:gd name="connsiteY0" fmla="*/ 0 h 2209800"/>
              <a:gd name="connisteX1" fmla="*/ 5080000 w 5384800"/>
              <a:gd name="connsiteY1" fmla="*/ 0 h 2209800"/>
              <a:gd name="connisteX2" fmla="*/ 5384800 w 5384800"/>
              <a:gd name="connsiteY2" fmla="*/ 304800 h 2209800"/>
              <a:gd name="connisteX3" fmla="*/ 5384800 w 5384800"/>
              <a:gd name="connsiteY3" fmla="*/ 1905000 h 2209800"/>
              <a:gd name="connisteX4" fmla="*/ 5080000 w 5384800"/>
              <a:gd name="connsiteY4" fmla="*/ 2209800 h 2209800"/>
              <a:gd name="connisteX5" fmla="*/ 0 w 5384800"/>
              <a:gd name="connsiteY5" fmla="*/ 2209800 h 2209800"/>
              <a:gd name="connisteX6" fmla="*/ 0 w 53848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84800" h="2209800">
                <a:moveTo>
                  <a:pt x="0" y="0"/>
                </a:moveTo>
                <a:lnTo>
                  <a:pt x="5080000" y="0"/>
                </a:lnTo>
                <a:cubicBezTo>
                  <a:pt x="5248336" y="0"/>
                  <a:pt x="5384800" y="136464"/>
                  <a:pt x="5384800" y="304800"/>
                </a:cubicBezTo>
                <a:lnTo>
                  <a:pt x="5384800" y="1905000"/>
                </a:lnTo>
                <a:cubicBezTo>
                  <a:pt x="5384800" y="2073336"/>
                  <a:pt x="5248336" y="2209800"/>
                  <a:pt x="50800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09600" y="4038600"/>
            <a:ext cx="5588000" cy="2209800"/>
          </a:xfrm>
          <a:custGeom>
            <a:avLst/>
            <a:gdLst>
              <a:gd name="connisteX0" fmla="*/ 0 w 5588000"/>
              <a:gd name="connsiteY0" fmla="*/ 304800 h 2209800"/>
              <a:gd name="connisteX1" fmla="*/ 304800 w 5588000"/>
              <a:gd name="connsiteY1" fmla="*/ 0 h 2209800"/>
              <a:gd name="connisteX2" fmla="*/ 5588000 w 5588000"/>
              <a:gd name="connsiteY2" fmla="*/ 0 h 2209800"/>
              <a:gd name="connisteX3" fmla="*/ 5588000 w 5588000"/>
              <a:gd name="connsiteY3" fmla="*/ 2209800 h 2209800"/>
              <a:gd name="connisteX4" fmla="*/ 304800 w 5588000"/>
              <a:gd name="connsiteY4" fmla="*/ 2209800 h 2209800"/>
              <a:gd name="connisteX5" fmla="*/ 0 w 5588000"/>
              <a:gd name="connsiteY5" fmla="*/ 1905000 h 2209800"/>
              <a:gd name="connisteX6" fmla="*/ 0 w 5588000"/>
              <a:gd name="connsiteY6" fmla="*/ 3048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588000" h="2209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5588000" y="0"/>
                </a:lnTo>
                <a:lnTo>
                  <a:pt x="5588000" y="2209800"/>
                </a:lnTo>
                <a:lnTo>
                  <a:pt x="304800" y="2209800"/>
                </a:lnTo>
                <a:cubicBezTo>
                  <a:pt x="136464" y="2209800"/>
                  <a:pt x="0" y="2073336"/>
                  <a:pt x="0" y="19050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6502400" y="4406900"/>
            <a:ext cx="4775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6502400" y="4965700"/>
            <a:ext cx="4775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61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0" y="1524000"/>
            <a:ext cx="5486400" cy="4724400"/>
          </a:xfrm>
          <a:custGeom>
            <a:avLst/>
            <a:gdLst>
              <a:gd name="connisteX0" fmla="*/ 0 w 5486400"/>
              <a:gd name="connsiteY0" fmla="*/ 0 h 4724400"/>
              <a:gd name="connisteX1" fmla="*/ 5181600 w 5486400"/>
              <a:gd name="connsiteY1" fmla="*/ 0 h 4724400"/>
              <a:gd name="connisteX2" fmla="*/ 5486400 w 5486400"/>
              <a:gd name="connsiteY2" fmla="*/ 304800 h 4724400"/>
              <a:gd name="connisteX3" fmla="*/ 5486400 w 5486400"/>
              <a:gd name="connsiteY3" fmla="*/ 4419600 h 4724400"/>
              <a:gd name="connisteX4" fmla="*/ 5181600 w 5486400"/>
              <a:gd name="connsiteY4" fmla="*/ 4724400 h 4724400"/>
              <a:gd name="connisteX5" fmla="*/ 0 w 5486400"/>
              <a:gd name="connsiteY5" fmla="*/ 4724400 h 4724400"/>
              <a:gd name="connisteX6" fmla="*/ 0 w 54864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486400" h="4724400">
                <a:moveTo>
                  <a:pt x="0" y="0"/>
                </a:moveTo>
                <a:lnTo>
                  <a:pt x="5181600" y="0"/>
                </a:lnTo>
                <a:cubicBezTo>
                  <a:pt x="5349936" y="0"/>
                  <a:pt x="5486400" y="136464"/>
                  <a:pt x="5486400" y="304800"/>
                </a:cubicBezTo>
                <a:lnTo>
                  <a:pt x="5486400" y="4419600"/>
                </a:lnTo>
                <a:cubicBezTo>
                  <a:pt x="5486400" y="4587936"/>
                  <a:pt x="5349936" y="4724400"/>
                  <a:pt x="51816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304800 h 4724400"/>
              <a:gd name="connisteX1" fmla="*/ 304800 w 5486400"/>
              <a:gd name="connsiteY1" fmla="*/ 0 h 4724400"/>
              <a:gd name="connisteX2" fmla="*/ 5486400 w 5486400"/>
              <a:gd name="connsiteY2" fmla="*/ 0 h 4724400"/>
              <a:gd name="connisteX3" fmla="*/ 5486400 w 5486400"/>
              <a:gd name="connsiteY3" fmla="*/ 4724400 h 4724400"/>
              <a:gd name="connisteX4" fmla="*/ 304800 w 5486400"/>
              <a:gd name="connsiteY4" fmla="*/ 4724400 h 4724400"/>
              <a:gd name="connisteX5" fmla="*/ 0 w 5486400"/>
              <a:gd name="connsiteY5" fmla="*/ 4419600 h 4724400"/>
              <a:gd name="connisteX6" fmla="*/ 0 w 5486400"/>
              <a:gd name="connsiteY6" fmla="*/ 3048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486400" h="4724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5486400" y="0"/>
                </a:lnTo>
                <a:lnTo>
                  <a:pt x="5486400" y="4724400"/>
                </a:lnTo>
                <a:lnTo>
                  <a:pt x="304800" y="4724400"/>
                </a:lnTo>
                <a:cubicBezTo>
                  <a:pt x="136464" y="4724400"/>
                  <a:pt x="0" y="4587936"/>
                  <a:pt x="0" y="44196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066800" y="2108200"/>
            <a:ext cx="4572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066800" y="2667000"/>
            <a:ext cx="45720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1066800" y="4191000"/>
            <a:ext cx="4572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1066800" y="4749800"/>
            <a:ext cx="45720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页-1-5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CONTENTS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目录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01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装饰  3"/>
          <p:cNvSpPr>
            <a:spLocks noGrp="1"/>
          </p:cNvSpPr>
          <p:nvPr>
            <p:ph type="body" idx="16399" hasCustomPrompt="1"/>
            <p:custDataLst>
              <p:tags r:id="rId8"/>
            </p:custDataLst>
          </p:nvPr>
        </p:nvSpPr>
        <p:spPr>
          <a:xfrm>
            <a:off x="48514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50000"/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02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装饰  6"/>
          <p:cNvSpPr>
            <a:spLocks noGrp="1"/>
          </p:cNvSpPr>
          <p:nvPr>
            <p:ph type="body" idx="16400" hasCustomPrompt="1"/>
            <p:custDataLst>
              <p:tags r:id="rId11"/>
            </p:custDataLst>
          </p:nvPr>
        </p:nvSpPr>
        <p:spPr>
          <a:xfrm>
            <a:off x="87757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50000"/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03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401" hasCustomPrompt="1"/>
            <p:custDataLst>
              <p:tags r:id="rId14"/>
            </p:custDataLst>
          </p:nvPr>
        </p:nvSpPr>
        <p:spPr>
          <a:xfrm>
            <a:off x="48514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50000"/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04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3" name="装饰  2"/>
          <p:cNvSpPr>
            <a:spLocks noGrp="1"/>
          </p:cNvSpPr>
          <p:nvPr>
            <p:ph type="body" idx="16402" hasCustomPrompt="1"/>
            <p:custDataLst>
              <p:tags r:id="rId17"/>
            </p:custDataLst>
          </p:nvPr>
        </p:nvSpPr>
        <p:spPr>
          <a:xfrm>
            <a:off x="87757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50000"/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5" name="文本占位符 24"/>
          <p:cNvSpPr>
            <a:spLocks noGrp="1"/>
          </p:cNvSpPr>
          <p:nvPr>
            <p:ph type="body" idx="16396" hasCustomPrompt="1"/>
            <p:custDataLst>
              <p:tags r:id="rId19"/>
            </p:custDataLst>
          </p:nvPr>
        </p:nvSpPr>
        <p:spPr>
          <a:xfrm>
            <a:off x="40703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05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6" name="装饰  5"/>
          <p:cNvSpPr>
            <a:spLocks noGrp="1"/>
          </p:cNvSpPr>
          <p:nvPr>
            <p:ph type="body" idx="16403" hasCustomPrompt="1"/>
            <p:custDataLst>
              <p:tags r:id="rId20"/>
            </p:custDataLst>
          </p:nvPr>
        </p:nvSpPr>
        <p:spPr>
          <a:xfrm>
            <a:off x="48514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50000"/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7" name="文本占位符 26"/>
          <p:cNvSpPr>
            <a:spLocks noGrp="1"/>
          </p:cNvSpPr>
          <p:nvPr>
            <p:ph type="body" idx="16395" hasCustomPrompt="1"/>
            <p:custDataLst>
              <p:tags r:id="rId21"/>
            </p:custDataLst>
          </p:nvPr>
        </p:nvSpPr>
        <p:spPr>
          <a:xfrm>
            <a:off x="50800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8" name="文本占位符 27"/>
          <p:cNvSpPr>
            <a:spLocks noGrp="1"/>
          </p:cNvSpPr>
          <p:nvPr>
            <p:ph type="body" idx="16398" hasCustomPrompt="1"/>
            <p:custDataLst>
              <p:tags r:id="rId22"/>
            </p:custDataLst>
          </p:nvPr>
        </p:nvSpPr>
        <p:spPr>
          <a:xfrm>
            <a:off x="79946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06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9" name="装饰  8"/>
          <p:cNvSpPr>
            <a:spLocks noGrp="1"/>
          </p:cNvSpPr>
          <p:nvPr>
            <p:ph type="body" idx="16404" hasCustomPrompt="1"/>
            <p:custDataLst>
              <p:tags r:id="rId23"/>
            </p:custDataLst>
          </p:nvPr>
        </p:nvSpPr>
        <p:spPr>
          <a:xfrm>
            <a:off x="87757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50000"/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30" name="文本占位符 29"/>
          <p:cNvSpPr>
            <a:spLocks noGrp="1"/>
          </p:cNvSpPr>
          <p:nvPr>
            <p:ph type="body" idx="16397" hasCustomPrompt="1"/>
            <p:custDataLst>
              <p:tags r:id="rId24"/>
            </p:custDataLst>
          </p:nvPr>
        </p:nvSpPr>
        <p:spPr>
          <a:xfrm>
            <a:off x="90043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39" y="516256"/>
            <a:ext cx="10515890" cy="13243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39" y="1935192"/>
            <a:ext cx="5163349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039" y="2818085"/>
            <a:ext cx="5163349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6931" y="1935192"/>
            <a:ext cx="5186998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6931" y="2818085"/>
            <a:ext cx="5186998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9" Type="http://schemas.openxmlformats.org/officeDocument/2006/relationships/theme" Target="../theme/theme2.xml"/><Relationship Id="rId28" Type="http://schemas.openxmlformats.org/officeDocument/2006/relationships/tags" Target="../tags/tag150.xml"/><Relationship Id="rId27" Type="http://schemas.openxmlformats.org/officeDocument/2006/relationships/tags" Target="../tags/tag149.xml"/><Relationship Id="rId26" Type="http://schemas.openxmlformats.org/officeDocument/2006/relationships/tags" Target="../tags/tag148.xml"/><Relationship Id="rId25" Type="http://schemas.openxmlformats.org/officeDocument/2006/relationships/tags" Target="../tags/tag147.xml"/><Relationship Id="rId24" Type="http://schemas.openxmlformats.org/officeDocument/2006/relationships/tags" Target="../tags/tag146.xml"/><Relationship Id="rId23" Type="http://schemas.openxmlformats.org/officeDocument/2006/relationships/tags" Target="../tags/tag145.xml"/><Relationship Id="rId22" Type="http://schemas.openxmlformats.org/officeDocument/2006/relationships/tags" Target="../tags/tag144.xml"/><Relationship Id="rId21" Type="http://schemas.openxmlformats.org/officeDocument/2006/relationships/tags" Target="../tags/tag143.xml"/><Relationship Id="rId20" Type="http://schemas.openxmlformats.org/officeDocument/2006/relationships/tags" Target="../tags/tag142.xml"/><Relationship Id="rId2" Type="http://schemas.openxmlformats.org/officeDocument/2006/relationships/slideLayout" Target="../slideLayouts/slideLayout12.xml"/><Relationship Id="rId19" Type="http://schemas.openxmlformats.org/officeDocument/2006/relationships/tags" Target="../tags/tag141.xml"/><Relationship Id="rId18" Type="http://schemas.openxmlformats.org/officeDocument/2006/relationships/tags" Target="../tags/tag140.xml"/><Relationship Id="rId17" Type="http://schemas.openxmlformats.org/officeDocument/2006/relationships/tags" Target="../tags/tag139.xml"/><Relationship Id="rId16" Type="http://schemas.openxmlformats.org/officeDocument/2006/relationships/tags" Target="../tags/tag138.xml"/><Relationship Id="rId15" Type="http://schemas.openxmlformats.org/officeDocument/2006/relationships/tags" Target="../tags/tag137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6" Type="http://schemas.openxmlformats.org/officeDocument/2006/relationships/theme" Target="../theme/theme3.xml"/><Relationship Id="rId25" Type="http://schemas.openxmlformats.org/officeDocument/2006/relationships/tags" Target="../tags/tag304.xml"/><Relationship Id="rId24" Type="http://schemas.openxmlformats.org/officeDocument/2006/relationships/tags" Target="../tags/tag303.xml"/><Relationship Id="rId23" Type="http://schemas.openxmlformats.org/officeDocument/2006/relationships/tags" Target="../tags/tag302.xml"/><Relationship Id="rId22" Type="http://schemas.openxmlformats.org/officeDocument/2006/relationships/tags" Target="../tags/tag301.xml"/><Relationship Id="rId21" Type="http://schemas.openxmlformats.org/officeDocument/2006/relationships/tags" Target="../tags/tag300.xml"/><Relationship Id="rId20" Type="http://schemas.openxmlformats.org/officeDocument/2006/relationships/tags" Target="../tags/tag299.xml"/><Relationship Id="rId2" Type="http://schemas.openxmlformats.org/officeDocument/2006/relationships/slideLayout" Target="../slideLayouts/slideLayout26.xml"/><Relationship Id="rId19" Type="http://schemas.openxmlformats.org/officeDocument/2006/relationships/tags" Target="../tags/tag298.xml"/><Relationship Id="rId18" Type="http://schemas.openxmlformats.org/officeDocument/2006/relationships/tags" Target="../tags/tag297.xml"/><Relationship Id="rId17" Type="http://schemas.openxmlformats.org/officeDocument/2006/relationships/tags" Target="../tags/tag296.xml"/><Relationship Id="rId16" Type="http://schemas.openxmlformats.org/officeDocument/2006/relationships/tags" Target="../tags/tag295.xml"/><Relationship Id="rId15" Type="http://schemas.openxmlformats.org/officeDocument/2006/relationships/tags" Target="../tags/tag294.xml"/><Relationship Id="rId14" Type="http://schemas.openxmlformats.org/officeDocument/2006/relationships/tags" Target="../tags/tag293.xml"/><Relationship Id="rId13" Type="http://schemas.openxmlformats.org/officeDocument/2006/relationships/tags" Target="../tags/tag292.xml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168" y="523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168" y="19836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  <a:p>
            <a:pPr lvl="5"/>
            <a:r>
              <a:rPr lang="zh-CN" altLang="en-US" dirty="0"/>
              <a:t>第六级</a:t>
            </a:r>
            <a:endParaRPr lang="en-US" altLang="zh-CN" dirty="0"/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第七级</a:t>
            </a:r>
            <a:endParaRPr lang="en-US" altLang="zh-CN" dirty="0"/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第八级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第九级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lvl="5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">
                <a:schemeClr val="bg1">
                  <a:alpha val="0"/>
                </a:schemeClr>
              </a:gs>
              <a:gs pos="99000">
                <a:schemeClr val="bg1">
                  <a:alpha val="34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16"/>
            </p:custDataLst>
          </p:nvPr>
        </p:nvSpPr>
        <p:spPr>
          <a:xfrm>
            <a:off x="10941050" y="6350351"/>
            <a:ext cx="1034820" cy="261325"/>
          </a:xfrm>
          <a:custGeom>
            <a:avLst/>
            <a:gdLst>
              <a:gd name="connsiteX0" fmla="*/ 1084022 w 1108530"/>
              <a:gd name="connsiteY0" fmla="*/ 230923 h 279939"/>
              <a:gd name="connsiteX1" fmla="*/ 1108530 w 1108530"/>
              <a:gd name="connsiteY1" fmla="*/ 255431 h 279939"/>
              <a:gd name="connsiteX2" fmla="*/ 1084022 w 1108530"/>
              <a:gd name="connsiteY2" fmla="*/ 279939 h 279939"/>
              <a:gd name="connsiteX3" fmla="*/ 1059514 w 1108530"/>
              <a:gd name="connsiteY3" fmla="*/ 255431 h 279939"/>
              <a:gd name="connsiteX4" fmla="*/ 1084022 w 1108530"/>
              <a:gd name="connsiteY4" fmla="*/ 230923 h 279939"/>
              <a:gd name="connsiteX5" fmla="*/ 965591 w 1108530"/>
              <a:gd name="connsiteY5" fmla="*/ 230923 h 279939"/>
              <a:gd name="connsiteX6" fmla="*/ 990099 w 1108530"/>
              <a:gd name="connsiteY6" fmla="*/ 255431 h 279939"/>
              <a:gd name="connsiteX7" fmla="*/ 965591 w 1108530"/>
              <a:gd name="connsiteY7" fmla="*/ 279939 h 279939"/>
              <a:gd name="connsiteX8" fmla="*/ 941082 w 1108530"/>
              <a:gd name="connsiteY8" fmla="*/ 255431 h 279939"/>
              <a:gd name="connsiteX9" fmla="*/ 965591 w 1108530"/>
              <a:gd name="connsiteY9" fmla="*/ 230923 h 279939"/>
              <a:gd name="connsiteX10" fmla="*/ 847159 w 1108530"/>
              <a:gd name="connsiteY10" fmla="*/ 230923 h 279939"/>
              <a:gd name="connsiteX11" fmla="*/ 871667 w 1108530"/>
              <a:gd name="connsiteY11" fmla="*/ 255431 h 279939"/>
              <a:gd name="connsiteX12" fmla="*/ 847159 w 1108530"/>
              <a:gd name="connsiteY12" fmla="*/ 279939 h 279939"/>
              <a:gd name="connsiteX13" fmla="*/ 822651 w 1108530"/>
              <a:gd name="connsiteY13" fmla="*/ 255431 h 279939"/>
              <a:gd name="connsiteX14" fmla="*/ 847159 w 1108530"/>
              <a:gd name="connsiteY14" fmla="*/ 230923 h 279939"/>
              <a:gd name="connsiteX15" fmla="*/ 728727 w 1108530"/>
              <a:gd name="connsiteY15" fmla="*/ 230923 h 279939"/>
              <a:gd name="connsiteX16" fmla="*/ 753235 w 1108530"/>
              <a:gd name="connsiteY16" fmla="*/ 255431 h 279939"/>
              <a:gd name="connsiteX17" fmla="*/ 728727 w 1108530"/>
              <a:gd name="connsiteY17" fmla="*/ 279939 h 279939"/>
              <a:gd name="connsiteX18" fmla="*/ 704219 w 1108530"/>
              <a:gd name="connsiteY18" fmla="*/ 255431 h 279939"/>
              <a:gd name="connsiteX19" fmla="*/ 728727 w 1108530"/>
              <a:gd name="connsiteY19" fmla="*/ 230923 h 279939"/>
              <a:gd name="connsiteX20" fmla="*/ 610295 w 1108530"/>
              <a:gd name="connsiteY20" fmla="*/ 230923 h 279939"/>
              <a:gd name="connsiteX21" fmla="*/ 634803 w 1108530"/>
              <a:gd name="connsiteY21" fmla="*/ 255431 h 279939"/>
              <a:gd name="connsiteX22" fmla="*/ 610295 w 1108530"/>
              <a:gd name="connsiteY22" fmla="*/ 279939 h 279939"/>
              <a:gd name="connsiteX23" fmla="*/ 585787 w 1108530"/>
              <a:gd name="connsiteY23" fmla="*/ 255431 h 279939"/>
              <a:gd name="connsiteX24" fmla="*/ 610295 w 1108530"/>
              <a:gd name="connsiteY24" fmla="*/ 230923 h 279939"/>
              <a:gd name="connsiteX25" fmla="*/ 498235 w 1108530"/>
              <a:gd name="connsiteY25" fmla="*/ 230923 h 279939"/>
              <a:gd name="connsiteX26" fmla="*/ 522743 w 1108530"/>
              <a:gd name="connsiteY26" fmla="*/ 255431 h 279939"/>
              <a:gd name="connsiteX27" fmla="*/ 498235 w 1108530"/>
              <a:gd name="connsiteY27" fmla="*/ 279939 h 279939"/>
              <a:gd name="connsiteX28" fmla="*/ 473727 w 1108530"/>
              <a:gd name="connsiteY28" fmla="*/ 255431 h 279939"/>
              <a:gd name="connsiteX29" fmla="*/ 498235 w 1108530"/>
              <a:gd name="connsiteY29" fmla="*/ 230923 h 279939"/>
              <a:gd name="connsiteX30" fmla="*/ 379803 w 1108530"/>
              <a:gd name="connsiteY30" fmla="*/ 230923 h 279939"/>
              <a:gd name="connsiteX31" fmla="*/ 404311 w 1108530"/>
              <a:gd name="connsiteY31" fmla="*/ 255431 h 279939"/>
              <a:gd name="connsiteX32" fmla="*/ 379803 w 1108530"/>
              <a:gd name="connsiteY32" fmla="*/ 279939 h 279939"/>
              <a:gd name="connsiteX33" fmla="*/ 355295 w 1108530"/>
              <a:gd name="connsiteY33" fmla="*/ 255431 h 279939"/>
              <a:gd name="connsiteX34" fmla="*/ 379803 w 1108530"/>
              <a:gd name="connsiteY34" fmla="*/ 230923 h 279939"/>
              <a:gd name="connsiteX35" fmla="*/ 261372 w 1108530"/>
              <a:gd name="connsiteY35" fmla="*/ 230923 h 279939"/>
              <a:gd name="connsiteX36" fmla="*/ 285880 w 1108530"/>
              <a:gd name="connsiteY36" fmla="*/ 255431 h 279939"/>
              <a:gd name="connsiteX37" fmla="*/ 261372 w 1108530"/>
              <a:gd name="connsiteY37" fmla="*/ 279939 h 279939"/>
              <a:gd name="connsiteX38" fmla="*/ 236863 w 1108530"/>
              <a:gd name="connsiteY38" fmla="*/ 255431 h 279939"/>
              <a:gd name="connsiteX39" fmla="*/ 261372 w 1108530"/>
              <a:gd name="connsiteY39" fmla="*/ 230923 h 279939"/>
              <a:gd name="connsiteX40" fmla="*/ 142940 w 1108530"/>
              <a:gd name="connsiteY40" fmla="*/ 230923 h 279939"/>
              <a:gd name="connsiteX41" fmla="*/ 167448 w 1108530"/>
              <a:gd name="connsiteY41" fmla="*/ 255431 h 279939"/>
              <a:gd name="connsiteX42" fmla="*/ 142940 w 1108530"/>
              <a:gd name="connsiteY42" fmla="*/ 279939 h 279939"/>
              <a:gd name="connsiteX43" fmla="*/ 118432 w 1108530"/>
              <a:gd name="connsiteY43" fmla="*/ 255431 h 279939"/>
              <a:gd name="connsiteX44" fmla="*/ 142940 w 1108530"/>
              <a:gd name="connsiteY44" fmla="*/ 230923 h 279939"/>
              <a:gd name="connsiteX45" fmla="*/ 24508 w 1108530"/>
              <a:gd name="connsiteY45" fmla="*/ 230923 h 279939"/>
              <a:gd name="connsiteX46" fmla="*/ 49016 w 1108530"/>
              <a:gd name="connsiteY46" fmla="*/ 255431 h 279939"/>
              <a:gd name="connsiteX47" fmla="*/ 24508 w 1108530"/>
              <a:gd name="connsiteY47" fmla="*/ 279939 h 279939"/>
              <a:gd name="connsiteX48" fmla="*/ 0 w 1108530"/>
              <a:gd name="connsiteY48" fmla="*/ 255431 h 279939"/>
              <a:gd name="connsiteX49" fmla="*/ 24508 w 1108530"/>
              <a:gd name="connsiteY49" fmla="*/ 230923 h 279939"/>
              <a:gd name="connsiteX50" fmla="*/ 1084022 w 1108530"/>
              <a:gd name="connsiteY50" fmla="*/ 115462 h 279939"/>
              <a:gd name="connsiteX51" fmla="*/ 1108530 w 1108530"/>
              <a:gd name="connsiteY51" fmla="*/ 139970 h 279939"/>
              <a:gd name="connsiteX52" fmla="*/ 1084022 w 1108530"/>
              <a:gd name="connsiteY52" fmla="*/ 164478 h 279939"/>
              <a:gd name="connsiteX53" fmla="*/ 1059514 w 1108530"/>
              <a:gd name="connsiteY53" fmla="*/ 139970 h 279939"/>
              <a:gd name="connsiteX54" fmla="*/ 1084022 w 1108530"/>
              <a:gd name="connsiteY54" fmla="*/ 115462 h 279939"/>
              <a:gd name="connsiteX55" fmla="*/ 965591 w 1108530"/>
              <a:gd name="connsiteY55" fmla="*/ 115462 h 279939"/>
              <a:gd name="connsiteX56" fmla="*/ 990099 w 1108530"/>
              <a:gd name="connsiteY56" fmla="*/ 139970 h 279939"/>
              <a:gd name="connsiteX57" fmla="*/ 965591 w 1108530"/>
              <a:gd name="connsiteY57" fmla="*/ 164478 h 279939"/>
              <a:gd name="connsiteX58" fmla="*/ 941082 w 1108530"/>
              <a:gd name="connsiteY58" fmla="*/ 139970 h 279939"/>
              <a:gd name="connsiteX59" fmla="*/ 965591 w 1108530"/>
              <a:gd name="connsiteY59" fmla="*/ 115462 h 279939"/>
              <a:gd name="connsiteX60" fmla="*/ 847159 w 1108530"/>
              <a:gd name="connsiteY60" fmla="*/ 115462 h 279939"/>
              <a:gd name="connsiteX61" fmla="*/ 871667 w 1108530"/>
              <a:gd name="connsiteY61" fmla="*/ 139970 h 279939"/>
              <a:gd name="connsiteX62" fmla="*/ 847159 w 1108530"/>
              <a:gd name="connsiteY62" fmla="*/ 164478 h 279939"/>
              <a:gd name="connsiteX63" fmla="*/ 822651 w 1108530"/>
              <a:gd name="connsiteY63" fmla="*/ 139970 h 279939"/>
              <a:gd name="connsiteX64" fmla="*/ 847159 w 1108530"/>
              <a:gd name="connsiteY64" fmla="*/ 115462 h 279939"/>
              <a:gd name="connsiteX65" fmla="*/ 728727 w 1108530"/>
              <a:gd name="connsiteY65" fmla="*/ 115462 h 279939"/>
              <a:gd name="connsiteX66" fmla="*/ 753235 w 1108530"/>
              <a:gd name="connsiteY66" fmla="*/ 139970 h 279939"/>
              <a:gd name="connsiteX67" fmla="*/ 728727 w 1108530"/>
              <a:gd name="connsiteY67" fmla="*/ 164478 h 279939"/>
              <a:gd name="connsiteX68" fmla="*/ 704219 w 1108530"/>
              <a:gd name="connsiteY68" fmla="*/ 139970 h 279939"/>
              <a:gd name="connsiteX69" fmla="*/ 728727 w 1108530"/>
              <a:gd name="connsiteY69" fmla="*/ 115462 h 279939"/>
              <a:gd name="connsiteX70" fmla="*/ 610295 w 1108530"/>
              <a:gd name="connsiteY70" fmla="*/ 115462 h 279939"/>
              <a:gd name="connsiteX71" fmla="*/ 634803 w 1108530"/>
              <a:gd name="connsiteY71" fmla="*/ 139970 h 279939"/>
              <a:gd name="connsiteX72" fmla="*/ 610295 w 1108530"/>
              <a:gd name="connsiteY72" fmla="*/ 164478 h 279939"/>
              <a:gd name="connsiteX73" fmla="*/ 585787 w 1108530"/>
              <a:gd name="connsiteY73" fmla="*/ 139970 h 279939"/>
              <a:gd name="connsiteX74" fmla="*/ 610295 w 1108530"/>
              <a:gd name="connsiteY74" fmla="*/ 115462 h 279939"/>
              <a:gd name="connsiteX75" fmla="*/ 498235 w 1108530"/>
              <a:gd name="connsiteY75" fmla="*/ 115462 h 279939"/>
              <a:gd name="connsiteX76" fmla="*/ 522743 w 1108530"/>
              <a:gd name="connsiteY76" fmla="*/ 139970 h 279939"/>
              <a:gd name="connsiteX77" fmla="*/ 498235 w 1108530"/>
              <a:gd name="connsiteY77" fmla="*/ 164478 h 279939"/>
              <a:gd name="connsiteX78" fmla="*/ 473727 w 1108530"/>
              <a:gd name="connsiteY78" fmla="*/ 139970 h 279939"/>
              <a:gd name="connsiteX79" fmla="*/ 498235 w 1108530"/>
              <a:gd name="connsiteY79" fmla="*/ 115462 h 279939"/>
              <a:gd name="connsiteX80" fmla="*/ 379803 w 1108530"/>
              <a:gd name="connsiteY80" fmla="*/ 115462 h 279939"/>
              <a:gd name="connsiteX81" fmla="*/ 404311 w 1108530"/>
              <a:gd name="connsiteY81" fmla="*/ 139970 h 279939"/>
              <a:gd name="connsiteX82" fmla="*/ 379803 w 1108530"/>
              <a:gd name="connsiteY82" fmla="*/ 164478 h 279939"/>
              <a:gd name="connsiteX83" fmla="*/ 355295 w 1108530"/>
              <a:gd name="connsiteY83" fmla="*/ 139970 h 279939"/>
              <a:gd name="connsiteX84" fmla="*/ 379803 w 1108530"/>
              <a:gd name="connsiteY84" fmla="*/ 115462 h 279939"/>
              <a:gd name="connsiteX85" fmla="*/ 261372 w 1108530"/>
              <a:gd name="connsiteY85" fmla="*/ 115462 h 279939"/>
              <a:gd name="connsiteX86" fmla="*/ 285880 w 1108530"/>
              <a:gd name="connsiteY86" fmla="*/ 139970 h 279939"/>
              <a:gd name="connsiteX87" fmla="*/ 261372 w 1108530"/>
              <a:gd name="connsiteY87" fmla="*/ 164478 h 279939"/>
              <a:gd name="connsiteX88" fmla="*/ 236863 w 1108530"/>
              <a:gd name="connsiteY88" fmla="*/ 139970 h 279939"/>
              <a:gd name="connsiteX89" fmla="*/ 261372 w 1108530"/>
              <a:gd name="connsiteY89" fmla="*/ 115462 h 279939"/>
              <a:gd name="connsiteX90" fmla="*/ 142940 w 1108530"/>
              <a:gd name="connsiteY90" fmla="*/ 115462 h 279939"/>
              <a:gd name="connsiteX91" fmla="*/ 167448 w 1108530"/>
              <a:gd name="connsiteY91" fmla="*/ 139970 h 279939"/>
              <a:gd name="connsiteX92" fmla="*/ 142940 w 1108530"/>
              <a:gd name="connsiteY92" fmla="*/ 164478 h 279939"/>
              <a:gd name="connsiteX93" fmla="*/ 118432 w 1108530"/>
              <a:gd name="connsiteY93" fmla="*/ 139970 h 279939"/>
              <a:gd name="connsiteX94" fmla="*/ 142940 w 1108530"/>
              <a:gd name="connsiteY94" fmla="*/ 115462 h 279939"/>
              <a:gd name="connsiteX95" fmla="*/ 24508 w 1108530"/>
              <a:gd name="connsiteY95" fmla="*/ 115462 h 279939"/>
              <a:gd name="connsiteX96" fmla="*/ 49016 w 1108530"/>
              <a:gd name="connsiteY96" fmla="*/ 139970 h 279939"/>
              <a:gd name="connsiteX97" fmla="*/ 24508 w 1108530"/>
              <a:gd name="connsiteY97" fmla="*/ 164478 h 279939"/>
              <a:gd name="connsiteX98" fmla="*/ 0 w 1108530"/>
              <a:gd name="connsiteY98" fmla="*/ 139970 h 279939"/>
              <a:gd name="connsiteX99" fmla="*/ 24508 w 1108530"/>
              <a:gd name="connsiteY99" fmla="*/ 115462 h 279939"/>
              <a:gd name="connsiteX100" fmla="*/ 1084022 w 1108530"/>
              <a:gd name="connsiteY100" fmla="*/ 0 h 279939"/>
              <a:gd name="connsiteX101" fmla="*/ 1108530 w 1108530"/>
              <a:gd name="connsiteY101" fmla="*/ 24508 h 279939"/>
              <a:gd name="connsiteX102" fmla="*/ 1084022 w 1108530"/>
              <a:gd name="connsiteY102" fmla="*/ 49016 h 279939"/>
              <a:gd name="connsiteX103" fmla="*/ 1059514 w 1108530"/>
              <a:gd name="connsiteY103" fmla="*/ 24508 h 279939"/>
              <a:gd name="connsiteX104" fmla="*/ 1084022 w 1108530"/>
              <a:gd name="connsiteY104" fmla="*/ 0 h 279939"/>
              <a:gd name="connsiteX105" fmla="*/ 965591 w 1108530"/>
              <a:gd name="connsiteY105" fmla="*/ 0 h 279939"/>
              <a:gd name="connsiteX106" fmla="*/ 990099 w 1108530"/>
              <a:gd name="connsiteY106" fmla="*/ 24508 h 279939"/>
              <a:gd name="connsiteX107" fmla="*/ 965591 w 1108530"/>
              <a:gd name="connsiteY107" fmla="*/ 49016 h 279939"/>
              <a:gd name="connsiteX108" fmla="*/ 941082 w 1108530"/>
              <a:gd name="connsiteY108" fmla="*/ 24508 h 279939"/>
              <a:gd name="connsiteX109" fmla="*/ 965591 w 1108530"/>
              <a:gd name="connsiteY109" fmla="*/ 0 h 279939"/>
              <a:gd name="connsiteX110" fmla="*/ 847159 w 1108530"/>
              <a:gd name="connsiteY110" fmla="*/ 0 h 279939"/>
              <a:gd name="connsiteX111" fmla="*/ 871667 w 1108530"/>
              <a:gd name="connsiteY111" fmla="*/ 24508 h 279939"/>
              <a:gd name="connsiteX112" fmla="*/ 847159 w 1108530"/>
              <a:gd name="connsiteY112" fmla="*/ 49016 h 279939"/>
              <a:gd name="connsiteX113" fmla="*/ 822651 w 1108530"/>
              <a:gd name="connsiteY113" fmla="*/ 24508 h 279939"/>
              <a:gd name="connsiteX114" fmla="*/ 847159 w 1108530"/>
              <a:gd name="connsiteY114" fmla="*/ 0 h 279939"/>
              <a:gd name="connsiteX115" fmla="*/ 728727 w 1108530"/>
              <a:gd name="connsiteY115" fmla="*/ 0 h 279939"/>
              <a:gd name="connsiteX116" fmla="*/ 753235 w 1108530"/>
              <a:gd name="connsiteY116" fmla="*/ 24508 h 279939"/>
              <a:gd name="connsiteX117" fmla="*/ 728727 w 1108530"/>
              <a:gd name="connsiteY117" fmla="*/ 49016 h 279939"/>
              <a:gd name="connsiteX118" fmla="*/ 704219 w 1108530"/>
              <a:gd name="connsiteY118" fmla="*/ 24508 h 279939"/>
              <a:gd name="connsiteX119" fmla="*/ 728727 w 1108530"/>
              <a:gd name="connsiteY119" fmla="*/ 0 h 279939"/>
              <a:gd name="connsiteX120" fmla="*/ 610295 w 1108530"/>
              <a:gd name="connsiteY120" fmla="*/ 0 h 279939"/>
              <a:gd name="connsiteX121" fmla="*/ 634803 w 1108530"/>
              <a:gd name="connsiteY121" fmla="*/ 24508 h 279939"/>
              <a:gd name="connsiteX122" fmla="*/ 610295 w 1108530"/>
              <a:gd name="connsiteY122" fmla="*/ 49016 h 279939"/>
              <a:gd name="connsiteX123" fmla="*/ 585787 w 1108530"/>
              <a:gd name="connsiteY123" fmla="*/ 24508 h 279939"/>
              <a:gd name="connsiteX124" fmla="*/ 610295 w 1108530"/>
              <a:gd name="connsiteY124" fmla="*/ 0 h 279939"/>
              <a:gd name="connsiteX125" fmla="*/ 498235 w 1108530"/>
              <a:gd name="connsiteY125" fmla="*/ 0 h 279939"/>
              <a:gd name="connsiteX126" fmla="*/ 522743 w 1108530"/>
              <a:gd name="connsiteY126" fmla="*/ 24508 h 279939"/>
              <a:gd name="connsiteX127" fmla="*/ 498235 w 1108530"/>
              <a:gd name="connsiteY127" fmla="*/ 49016 h 279939"/>
              <a:gd name="connsiteX128" fmla="*/ 473727 w 1108530"/>
              <a:gd name="connsiteY128" fmla="*/ 24508 h 279939"/>
              <a:gd name="connsiteX129" fmla="*/ 498235 w 1108530"/>
              <a:gd name="connsiteY129" fmla="*/ 0 h 279939"/>
              <a:gd name="connsiteX130" fmla="*/ 379803 w 1108530"/>
              <a:gd name="connsiteY130" fmla="*/ 0 h 279939"/>
              <a:gd name="connsiteX131" fmla="*/ 404311 w 1108530"/>
              <a:gd name="connsiteY131" fmla="*/ 24508 h 279939"/>
              <a:gd name="connsiteX132" fmla="*/ 379803 w 1108530"/>
              <a:gd name="connsiteY132" fmla="*/ 49016 h 279939"/>
              <a:gd name="connsiteX133" fmla="*/ 355295 w 1108530"/>
              <a:gd name="connsiteY133" fmla="*/ 24508 h 279939"/>
              <a:gd name="connsiteX134" fmla="*/ 379803 w 1108530"/>
              <a:gd name="connsiteY134" fmla="*/ 0 h 279939"/>
              <a:gd name="connsiteX135" fmla="*/ 261372 w 1108530"/>
              <a:gd name="connsiteY135" fmla="*/ 0 h 279939"/>
              <a:gd name="connsiteX136" fmla="*/ 285880 w 1108530"/>
              <a:gd name="connsiteY136" fmla="*/ 24508 h 279939"/>
              <a:gd name="connsiteX137" fmla="*/ 261372 w 1108530"/>
              <a:gd name="connsiteY137" fmla="*/ 49016 h 279939"/>
              <a:gd name="connsiteX138" fmla="*/ 236863 w 1108530"/>
              <a:gd name="connsiteY138" fmla="*/ 24508 h 279939"/>
              <a:gd name="connsiteX139" fmla="*/ 261372 w 1108530"/>
              <a:gd name="connsiteY139" fmla="*/ 0 h 279939"/>
              <a:gd name="connsiteX140" fmla="*/ 142940 w 1108530"/>
              <a:gd name="connsiteY140" fmla="*/ 0 h 279939"/>
              <a:gd name="connsiteX141" fmla="*/ 167448 w 1108530"/>
              <a:gd name="connsiteY141" fmla="*/ 24508 h 279939"/>
              <a:gd name="connsiteX142" fmla="*/ 142940 w 1108530"/>
              <a:gd name="connsiteY142" fmla="*/ 49016 h 279939"/>
              <a:gd name="connsiteX143" fmla="*/ 118432 w 1108530"/>
              <a:gd name="connsiteY143" fmla="*/ 24508 h 279939"/>
              <a:gd name="connsiteX144" fmla="*/ 142940 w 1108530"/>
              <a:gd name="connsiteY144" fmla="*/ 0 h 279939"/>
              <a:gd name="connsiteX145" fmla="*/ 24508 w 1108530"/>
              <a:gd name="connsiteY145" fmla="*/ 0 h 279939"/>
              <a:gd name="connsiteX146" fmla="*/ 49016 w 1108530"/>
              <a:gd name="connsiteY146" fmla="*/ 24508 h 279939"/>
              <a:gd name="connsiteX147" fmla="*/ 24508 w 1108530"/>
              <a:gd name="connsiteY147" fmla="*/ 49016 h 279939"/>
              <a:gd name="connsiteX148" fmla="*/ 0 w 1108530"/>
              <a:gd name="connsiteY148" fmla="*/ 24508 h 279939"/>
              <a:gd name="connsiteX149" fmla="*/ 24508 w 1108530"/>
              <a:gd name="connsiteY149" fmla="*/ 0 h 2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108530" h="279939">
                <a:moveTo>
                  <a:pt x="1084022" y="230923"/>
                </a:moveTo>
                <a:cubicBezTo>
                  <a:pt x="1097558" y="230923"/>
                  <a:pt x="1108530" y="241895"/>
                  <a:pt x="1108530" y="255431"/>
                </a:cubicBezTo>
                <a:cubicBezTo>
                  <a:pt x="1108530" y="268967"/>
                  <a:pt x="1097558" y="279939"/>
                  <a:pt x="1084022" y="279939"/>
                </a:cubicBezTo>
                <a:cubicBezTo>
                  <a:pt x="1070486" y="279939"/>
                  <a:pt x="1059514" y="268967"/>
                  <a:pt x="1059514" y="255431"/>
                </a:cubicBezTo>
                <a:cubicBezTo>
                  <a:pt x="1059514" y="241895"/>
                  <a:pt x="1070486" y="230923"/>
                  <a:pt x="1084022" y="230923"/>
                </a:cubicBezTo>
                <a:close/>
                <a:moveTo>
                  <a:pt x="965591" y="230923"/>
                </a:moveTo>
                <a:cubicBezTo>
                  <a:pt x="979126" y="230923"/>
                  <a:pt x="990099" y="241895"/>
                  <a:pt x="990099" y="255431"/>
                </a:cubicBezTo>
                <a:cubicBezTo>
                  <a:pt x="990099" y="268967"/>
                  <a:pt x="979126" y="279939"/>
                  <a:pt x="965591" y="279939"/>
                </a:cubicBezTo>
                <a:cubicBezTo>
                  <a:pt x="952055" y="279939"/>
                  <a:pt x="941082" y="268967"/>
                  <a:pt x="941082" y="255431"/>
                </a:cubicBezTo>
                <a:cubicBezTo>
                  <a:pt x="941082" y="241895"/>
                  <a:pt x="952055" y="230923"/>
                  <a:pt x="965591" y="230923"/>
                </a:cubicBezTo>
                <a:close/>
                <a:moveTo>
                  <a:pt x="847159" y="230923"/>
                </a:moveTo>
                <a:cubicBezTo>
                  <a:pt x="860694" y="230923"/>
                  <a:pt x="871667" y="241895"/>
                  <a:pt x="871667" y="255431"/>
                </a:cubicBezTo>
                <a:cubicBezTo>
                  <a:pt x="871667" y="268967"/>
                  <a:pt x="860694" y="279939"/>
                  <a:pt x="847159" y="279939"/>
                </a:cubicBezTo>
                <a:cubicBezTo>
                  <a:pt x="833623" y="279939"/>
                  <a:pt x="822651" y="268967"/>
                  <a:pt x="822651" y="255431"/>
                </a:cubicBezTo>
                <a:cubicBezTo>
                  <a:pt x="822651" y="241895"/>
                  <a:pt x="833623" y="230923"/>
                  <a:pt x="847159" y="230923"/>
                </a:cubicBezTo>
                <a:close/>
                <a:moveTo>
                  <a:pt x="728727" y="230923"/>
                </a:moveTo>
                <a:cubicBezTo>
                  <a:pt x="742263" y="230923"/>
                  <a:pt x="753235" y="241895"/>
                  <a:pt x="753235" y="255431"/>
                </a:cubicBezTo>
                <a:cubicBezTo>
                  <a:pt x="753235" y="268967"/>
                  <a:pt x="742263" y="279939"/>
                  <a:pt x="728727" y="279939"/>
                </a:cubicBezTo>
                <a:cubicBezTo>
                  <a:pt x="715191" y="279939"/>
                  <a:pt x="704219" y="268967"/>
                  <a:pt x="704219" y="255431"/>
                </a:cubicBezTo>
                <a:cubicBezTo>
                  <a:pt x="704219" y="241895"/>
                  <a:pt x="715191" y="230923"/>
                  <a:pt x="728727" y="230923"/>
                </a:cubicBezTo>
                <a:close/>
                <a:moveTo>
                  <a:pt x="610295" y="230923"/>
                </a:moveTo>
                <a:cubicBezTo>
                  <a:pt x="623831" y="230923"/>
                  <a:pt x="634803" y="241895"/>
                  <a:pt x="634803" y="255431"/>
                </a:cubicBezTo>
                <a:cubicBezTo>
                  <a:pt x="634803" y="268967"/>
                  <a:pt x="623831" y="279939"/>
                  <a:pt x="610295" y="279939"/>
                </a:cubicBezTo>
                <a:cubicBezTo>
                  <a:pt x="596759" y="279939"/>
                  <a:pt x="585787" y="268967"/>
                  <a:pt x="585787" y="255431"/>
                </a:cubicBezTo>
                <a:cubicBezTo>
                  <a:pt x="585787" y="241895"/>
                  <a:pt x="596759" y="230923"/>
                  <a:pt x="610295" y="230923"/>
                </a:cubicBezTo>
                <a:close/>
                <a:moveTo>
                  <a:pt x="498235" y="230923"/>
                </a:moveTo>
                <a:cubicBezTo>
                  <a:pt x="511771" y="230923"/>
                  <a:pt x="522743" y="241895"/>
                  <a:pt x="522743" y="255431"/>
                </a:cubicBezTo>
                <a:cubicBezTo>
                  <a:pt x="522743" y="268967"/>
                  <a:pt x="511771" y="279939"/>
                  <a:pt x="498235" y="279939"/>
                </a:cubicBezTo>
                <a:cubicBezTo>
                  <a:pt x="484699" y="279939"/>
                  <a:pt x="473727" y="268967"/>
                  <a:pt x="473727" y="255431"/>
                </a:cubicBezTo>
                <a:cubicBezTo>
                  <a:pt x="473727" y="241895"/>
                  <a:pt x="484699" y="230923"/>
                  <a:pt x="498235" y="230923"/>
                </a:cubicBezTo>
                <a:close/>
                <a:moveTo>
                  <a:pt x="379803" y="230923"/>
                </a:moveTo>
                <a:cubicBezTo>
                  <a:pt x="393339" y="230923"/>
                  <a:pt x="404311" y="241895"/>
                  <a:pt x="404311" y="255431"/>
                </a:cubicBezTo>
                <a:cubicBezTo>
                  <a:pt x="404311" y="268967"/>
                  <a:pt x="393339" y="279939"/>
                  <a:pt x="379803" y="279939"/>
                </a:cubicBezTo>
                <a:cubicBezTo>
                  <a:pt x="366268" y="279939"/>
                  <a:pt x="355295" y="268967"/>
                  <a:pt x="355295" y="255431"/>
                </a:cubicBezTo>
                <a:cubicBezTo>
                  <a:pt x="355295" y="241895"/>
                  <a:pt x="366268" y="230923"/>
                  <a:pt x="379803" y="230923"/>
                </a:cubicBezTo>
                <a:close/>
                <a:moveTo>
                  <a:pt x="261372" y="230923"/>
                </a:moveTo>
                <a:cubicBezTo>
                  <a:pt x="274907" y="230923"/>
                  <a:pt x="285880" y="241895"/>
                  <a:pt x="285880" y="255431"/>
                </a:cubicBezTo>
                <a:cubicBezTo>
                  <a:pt x="285880" y="268967"/>
                  <a:pt x="274907" y="279939"/>
                  <a:pt x="261372" y="279939"/>
                </a:cubicBezTo>
                <a:cubicBezTo>
                  <a:pt x="247836" y="279939"/>
                  <a:pt x="236863" y="268967"/>
                  <a:pt x="236863" y="255431"/>
                </a:cubicBezTo>
                <a:cubicBezTo>
                  <a:pt x="236863" y="241895"/>
                  <a:pt x="247836" y="230923"/>
                  <a:pt x="261372" y="230923"/>
                </a:cubicBezTo>
                <a:close/>
                <a:moveTo>
                  <a:pt x="142940" y="230923"/>
                </a:moveTo>
                <a:cubicBezTo>
                  <a:pt x="156475" y="230923"/>
                  <a:pt x="167448" y="241895"/>
                  <a:pt x="167448" y="255431"/>
                </a:cubicBezTo>
                <a:cubicBezTo>
                  <a:pt x="167448" y="268967"/>
                  <a:pt x="156475" y="279939"/>
                  <a:pt x="142940" y="279939"/>
                </a:cubicBezTo>
                <a:cubicBezTo>
                  <a:pt x="129404" y="279939"/>
                  <a:pt x="118432" y="268967"/>
                  <a:pt x="118432" y="255431"/>
                </a:cubicBezTo>
                <a:cubicBezTo>
                  <a:pt x="118432" y="241895"/>
                  <a:pt x="129404" y="230923"/>
                  <a:pt x="142940" y="230923"/>
                </a:cubicBezTo>
                <a:close/>
                <a:moveTo>
                  <a:pt x="24508" y="230923"/>
                </a:moveTo>
                <a:cubicBezTo>
                  <a:pt x="38044" y="230923"/>
                  <a:pt x="49016" y="241895"/>
                  <a:pt x="49016" y="255431"/>
                </a:cubicBezTo>
                <a:cubicBezTo>
                  <a:pt x="49016" y="268967"/>
                  <a:pt x="38044" y="279939"/>
                  <a:pt x="24508" y="279939"/>
                </a:cubicBezTo>
                <a:cubicBezTo>
                  <a:pt x="10972" y="279939"/>
                  <a:pt x="0" y="268967"/>
                  <a:pt x="0" y="255431"/>
                </a:cubicBezTo>
                <a:cubicBezTo>
                  <a:pt x="0" y="241895"/>
                  <a:pt x="10972" y="230923"/>
                  <a:pt x="24508" y="230923"/>
                </a:cubicBezTo>
                <a:close/>
                <a:moveTo>
                  <a:pt x="1084022" y="115462"/>
                </a:moveTo>
                <a:cubicBezTo>
                  <a:pt x="1097558" y="115462"/>
                  <a:pt x="1108530" y="126434"/>
                  <a:pt x="1108530" y="139970"/>
                </a:cubicBezTo>
                <a:cubicBezTo>
                  <a:pt x="1108530" y="153505"/>
                  <a:pt x="1097558" y="164478"/>
                  <a:pt x="1084022" y="164478"/>
                </a:cubicBezTo>
                <a:cubicBezTo>
                  <a:pt x="1070486" y="164478"/>
                  <a:pt x="1059514" y="153505"/>
                  <a:pt x="1059514" y="139970"/>
                </a:cubicBezTo>
                <a:cubicBezTo>
                  <a:pt x="1059514" y="126434"/>
                  <a:pt x="1070486" y="115462"/>
                  <a:pt x="1084022" y="115462"/>
                </a:cubicBezTo>
                <a:close/>
                <a:moveTo>
                  <a:pt x="965591" y="115462"/>
                </a:moveTo>
                <a:cubicBezTo>
                  <a:pt x="979126" y="115462"/>
                  <a:pt x="990099" y="126434"/>
                  <a:pt x="990099" y="139970"/>
                </a:cubicBezTo>
                <a:cubicBezTo>
                  <a:pt x="990099" y="153505"/>
                  <a:pt x="979126" y="164478"/>
                  <a:pt x="965591" y="164478"/>
                </a:cubicBezTo>
                <a:cubicBezTo>
                  <a:pt x="952055" y="164478"/>
                  <a:pt x="941082" y="153505"/>
                  <a:pt x="941082" y="139970"/>
                </a:cubicBezTo>
                <a:cubicBezTo>
                  <a:pt x="941082" y="126434"/>
                  <a:pt x="952055" y="115462"/>
                  <a:pt x="965591" y="115462"/>
                </a:cubicBezTo>
                <a:close/>
                <a:moveTo>
                  <a:pt x="847159" y="115462"/>
                </a:moveTo>
                <a:cubicBezTo>
                  <a:pt x="860694" y="115462"/>
                  <a:pt x="871667" y="126434"/>
                  <a:pt x="871667" y="139970"/>
                </a:cubicBezTo>
                <a:cubicBezTo>
                  <a:pt x="871667" y="153505"/>
                  <a:pt x="860694" y="164478"/>
                  <a:pt x="847159" y="164478"/>
                </a:cubicBezTo>
                <a:cubicBezTo>
                  <a:pt x="833623" y="164478"/>
                  <a:pt x="822651" y="153505"/>
                  <a:pt x="822651" y="139970"/>
                </a:cubicBezTo>
                <a:cubicBezTo>
                  <a:pt x="822651" y="126434"/>
                  <a:pt x="833623" y="115462"/>
                  <a:pt x="847159" y="115462"/>
                </a:cubicBezTo>
                <a:close/>
                <a:moveTo>
                  <a:pt x="728727" y="115462"/>
                </a:moveTo>
                <a:cubicBezTo>
                  <a:pt x="742263" y="115462"/>
                  <a:pt x="753235" y="126434"/>
                  <a:pt x="753235" y="139970"/>
                </a:cubicBezTo>
                <a:cubicBezTo>
                  <a:pt x="753235" y="153505"/>
                  <a:pt x="742263" y="164478"/>
                  <a:pt x="728727" y="164478"/>
                </a:cubicBezTo>
                <a:cubicBezTo>
                  <a:pt x="715191" y="164478"/>
                  <a:pt x="704219" y="153505"/>
                  <a:pt x="704219" y="139970"/>
                </a:cubicBezTo>
                <a:cubicBezTo>
                  <a:pt x="704219" y="126434"/>
                  <a:pt x="715191" y="115462"/>
                  <a:pt x="728727" y="115462"/>
                </a:cubicBezTo>
                <a:close/>
                <a:moveTo>
                  <a:pt x="610295" y="115462"/>
                </a:moveTo>
                <a:cubicBezTo>
                  <a:pt x="623831" y="115462"/>
                  <a:pt x="634803" y="126434"/>
                  <a:pt x="634803" y="139970"/>
                </a:cubicBezTo>
                <a:cubicBezTo>
                  <a:pt x="634803" y="153505"/>
                  <a:pt x="623831" y="164478"/>
                  <a:pt x="610295" y="164478"/>
                </a:cubicBezTo>
                <a:cubicBezTo>
                  <a:pt x="596759" y="164478"/>
                  <a:pt x="585787" y="153505"/>
                  <a:pt x="585787" y="139970"/>
                </a:cubicBezTo>
                <a:cubicBezTo>
                  <a:pt x="585787" y="126434"/>
                  <a:pt x="596759" y="115462"/>
                  <a:pt x="610295" y="115462"/>
                </a:cubicBezTo>
                <a:close/>
                <a:moveTo>
                  <a:pt x="498235" y="115462"/>
                </a:moveTo>
                <a:cubicBezTo>
                  <a:pt x="511771" y="115462"/>
                  <a:pt x="522743" y="126434"/>
                  <a:pt x="522743" y="139970"/>
                </a:cubicBezTo>
                <a:cubicBezTo>
                  <a:pt x="522743" y="153505"/>
                  <a:pt x="511771" y="164478"/>
                  <a:pt x="498235" y="164478"/>
                </a:cubicBezTo>
                <a:cubicBezTo>
                  <a:pt x="484699" y="164478"/>
                  <a:pt x="473727" y="153505"/>
                  <a:pt x="473727" y="139970"/>
                </a:cubicBezTo>
                <a:cubicBezTo>
                  <a:pt x="473727" y="126434"/>
                  <a:pt x="484699" y="115462"/>
                  <a:pt x="498235" y="115462"/>
                </a:cubicBezTo>
                <a:close/>
                <a:moveTo>
                  <a:pt x="379803" y="115462"/>
                </a:moveTo>
                <a:cubicBezTo>
                  <a:pt x="393339" y="115462"/>
                  <a:pt x="404311" y="126434"/>
                  <a:pt x="404311" y="139970"/>
                </a:cubicBezTo>
                <a:cubicBezTo>
                  <a:pt x="404311" y="153505"/>
                  <a:pt x="393339" y="164478"/>
                  <a:pt x="379803" y="164478"/>
                </a:cubicBezTo>
                <a:cubicBezTo>
                  <a:pt x="366268" y="164478"/>
                  <a:pt x="355295" y="153505"/>
                  <a:pt x="355295" y="139970"/>
                </a:cubicBezTo>
                <a:cubicBezTo>
                  <a:pt x="355295" y="126434"/>
                  <a:pt x="366268" y="115462"/>
                  <a:pt x="379803" y="115462"/>
                </a:cubicBezTo>
                <a:close/>
                <a:moveTo>
                  <a:pt x="261372" y="115462"/>
                </a:moveTo>
                <a:cubicBezTo>
                  <a:pt x="274907" y="115462"/>
                  <a:pt x="285880" y="126434"/>
                  <a:pt x="285880" y="139970"/>
                </a:cubicBezTo>
                <a:cubicBezTo>
                  <a:pt x="285880" y="153505"/>
                  <a:pt x="274907" y="164478"/>
                  <a:pt x="261372" y="164478"/>
                </a:cubicBezTo>
                <a:cubicBezTo>
                  <a:pt x="247836" y="164478"/>
                  <a:pt x="236863" y="153505"/>
                  <a:pt x="236863" y="139970"/>
                </a:cubicBezTo>
                <a:cubicBezTo>
                  <a:pt x="236863" y="126434"/>
                  <a:pt x="247836" y="115462"/>
                  <a:pt x="261372" y="115462"/>
                </a:cubicBezTo>
                <a:close/>
                <a:moveTo>
                  <a:pt x="142940" y="115462"/>
                </a:moveTo>
                <a:cubicBezTo>
                  <a:pt x="156475" y="115462"/>
                  <a:pt x="167448" y="126434"/>
                  <a:pt x="167448" y="139970"/>
                </a:cubicBezTo>
                <a:cubicBezTo>
                  <a:pt x="167448" y="153505"/>
                  <a:pt x="156475" y="164478"/>
                  <a:pt x="142940" y="164478"/>
                </a:cubicBezTo>
                <a:cubicBezTo>
                  <a:pt x="129404" y="164478"/>
                  <a:pt x="118432" y="153505"/>
                  <a:pt x="118432" y="139970"/>
                </a:cubicBezTo>
                <a:cubicBezTo>
                  <a:pt x="118432" y="126434"/>
                  <a:pt x="129404" y="115462"/>
                  <a:pt x="142940" y="115462"/>
                </a:cubicBezTo>
                <a:close/>
                <a:moveTo>
                  <a:pt x="24508" y="115462"/>
                </a:moveTo>
                <a:cubicBezTo>
                  <a:pt x="38044" y="115462"/>
                  <a:pt x="49016" y="126434"/>
                  <a:pt x="49016" y="139970"/>
                </a:cubicBezTo>
                <a:cubicBezTo>
                  <a:pt x="49016" y="153505"/>
                  <a:pt x="38044" y="164478"/>
                  <a:pt x="24508" y="164478"/>
                </a:cubicBezTo>
                <a:cubicBezTo>
                  <a:pt x="10972" y="164478"/>
                  <a:pt x="0" y="153505"/>
                  <a:pt x="0" y="139970"/>
                </a:cubicBezTo>
                <a:cubicBezTo>
                  <a:pt x="0" y="126434"/>
                  <a:pt x="10972" y="115462"/>
                  <a:pt x="24508" y="115462"/>
                </a:cubicBezTo>
                <a:close/>
                <a:moveTo>
                  <a:pt x="1084022" y="0"/>
                </a:moveTo>
                <a:cubicBezTo>
                  <a:pt x="1097558" y="0"/>
                  <a:pt x="1108530" y="10973"/>
                  <a:pt x="1108530" y="24508"/>
                </a:cubicBezTo>
                <a:cubicBezTo>
                  <a:pt x="1108530" y="38044"/>
                  <a:pt x="1097558" y="49016"/>
                  <a:pt x="1084022" y="49016"/>
                </a:cubicBezTo>
                <a:cubicBezTo>
                  <a:pt x="1070486" y="49016"/>
                  <a:pt x="1059514" y="38044"/>
                  <a:pt x="1059514" y="24508"/>
                </a:cubicBezTo>
                <a:cubicBezTo>
                  <a:pt x="1059514" y="10973"/>
                  <a:pt x="1070486" y="0"/>
                  <a:pt x="1084022" y="0"/>
                </a:cubicBezTo>
                <a:close/>
                <a:moveTo>
                  <a:pt x="965591" y="0"/>
                </a:moveTo>
                <a:cubicBezTo>
                  <a:pt x="979126" y="0"/>
                  <a:pt x="990099" y="10973"/>
                  <a:pt x="990099" y="24508"/>
                </a:cubicBezTo>
                <a:cubicBezTo>
                  <a:pt x="990099" y="38044"/>
                  <a:pt x="979126" y="49016"/>
                  <a:pt x="965591" y="49016"/>
                </a:cubicBezTo>
                <a:cubicBezTo>
                  <a:pt x="952055" y="49016"/>
                  <a:pt x="941082" y="38044"/>
                  <a:pt x="941082" y="24508"/>
                </a:cubicBezTo>
                <a:cubicBezTo>
                  <a:pt x="941082" y="10973"/>
                  <a:pt x="952055" y="0"/>
                  <a:pt x="965591" y="0"/>
                </a:cubicBezTo>
                <a:close/>
                <a:moveTo>
                  <a:pt x="847159" y="0"/>
                </a:moveTo>
                <a:cubicBezTo>
                  <a:pt x="860694" y="0"/>
                  <a:pt x="871667" y="10973"/>
                  <a:pt x="871667" y="24508"/>
                </a:cubicBezTo>
                <a:cubicBezTo>
                  <a:pt x="871667" y="38044"/>
                  <a:pt x="860694" y="49016"/>
                  <a:pt x="847159" y="49016"/>
                </a:cubicBezTo>
                <a:cubicBezTo>
                  <a:pt x="833623" y="49016"/>
                  <a:pt x="822651" y="38044"/>
                  <a:pt x="822651" y="24508"/>
                </a:cubicBezTo>
                <a:cubicBezTo>
                  <a:pt x="822651" y="10973"/>
                  <a:pt x="833623" y="0"/>
                  <a:pt x="847159" y="0"/>
                </a:cubicBezTo>
                <a:close/>
                <a:moveTo>
                  <a:pt x="728727" y="0"/>
                </a:moveTo>
                <a:cubicBezTo>
                  <a:pt x="742263" y="0"/>
                  <a:pt x="753235" y="10973"/>
                  <a:pt x="753235" y="24508"/>
                </a:cubicBezTo>
                <a:cubicBezTo>
                  <a:pt x="753235" y="38044"/>
                  <a:pt x="742263" y="49016"/>
                  <a:pt x="728727" y="49016"/>
                </a:cubicBezTo>
                <a:cubicBezTo>
                  <a:pt x="715191" y="49016"/>
                  <a:pt x="704219" y="38044"/>
                  <a:pt x="704219" y="24508"/>
                </a:cubicBezTo>
                <a:cubicBezTo>
                  <a:pt x="704219" y="10973"/>
                  <a:pt x="715191" y="0"/>
                  <a:pt x="728727" y="0"/>
                </a:cubicBezTo>
                <a:close/>
                <a:moveTo>
                  <a:pt x="610295" y="0"/>
                </a:moveTo>
                <a:cubicBezTo>
                  <a:pt x="623831" y="0"/>
                  <a:pt x="634803" y="10973"/>
                  <a:pt x="634803" y="24508"/>
                </a:cubicBezTo>
                <a:cubicBezTo>
                  <a:pt x="634803" y="38044"/>
                  <a:pt x="623831" y="49016"/>
                  <a:pt x="610295" y="49016"/>
                </a:cubicBezTo>
                <a:cubicBezTo>
                  <a:pt x="596759" y="49016"/>
                  <a:pt x="585787" y="38044"/>
                  <a:pt x="585787" y="24508"/>
                </a:cubicBezTo>
                <a:cubicBezTo>
                  <a:pt x="585787" y="10973"/>
                  <a:pt x="596759" y="0"/>
                  <a:pt x="610295" y="0"/>
                </a:cubicBezTo>
                <a:close/>
                <a:moveTo>
                  <a:pt x="498235" y="0"/>
                </a:moveTo>
                <a:cubicBezTo>
                  <a:pt x="511771" y="0"/>
                  <a:pt x="522743" y="10973"/>
                  <a:pt x="522743" y="24508"/>
                </a:cubicBezTo>
                <a:cubicBezTo>
                  <a:pt x="522743" y="38044"/>
                  <a:pt x="511771" y="49016"/>
                  <a:pt x="498235" y="49016"/>
                </a:cubicBezTo>
                <a:cubicBezTo>
                  <a:pt x="484699" y="49016"/>
                  <a:pt x="473727" y="38044"/>
                  <a:pt x="473727" y="24508"/>
                </a:cubicBezTo>
                <a:cubicBezTo>
                  <a:pt x="473727" y="10973"/>
                  <a:pt x="484699" y="0"/>
                  <a:pt x="498235" y="0"/>
                </a:cubicBezTo>
                <a:close/>
                <a:moveTo>
                  <a:pt x="379803" y="0"/>
                </a:moveTo>
                <a:cubicBezTo>
                  <a:pt x="393339" y="0"/>
                  <a:pt x="404311" y="10973"/>
                  <a:pt x="404311" y="24508"/>
                </a:cubicBezTo>
                <a:cubicBezTo>
                  <a:pt x="404311" y="38044"/>
                  <a:pt x="393339" y="49016"/>
                  <a:pt x="379803" y="49016"/>
                </a:cubicBezTo>
                <a:cubicBezTo>
                  <a:pt x="366268" y="49016"/>
                  <a:pt x="355295" y="38044"/>
                  <a:pt x="355295" y="24508"/>
                </a:cubicBezTo>
                <a:cubicBezTo>
                  <a:pt x="355295" y="10973"/>
                  <a:pt x="366268" y="0"/>
                  <a:pt x="379803" y="0"/>
                </a:cubicBezTo>
                <a:close/>
                <a:moveTo>
                  <a:pt x="261372" y="0"/>
                </a:moveTo>
                <a:cubicBezTo>
                  <a:pt x="274907" y="0"/>
                  <a:pt x="285880" y="10973"/>
                  <a:pt x="285880" y="24508"/>
                </a:cubicBezTo>
                <a:cubicBezTo>
                  <a:pt x="285880" y="38044"/>
                  <a:pt x="274907" y="49016"/>
                  <a:pt x="261372" y="49016"/>
                </a:cubicBezTo>
                <a:cubicBezTo>
                  <a:pt x="247836" y="49016"/>
                  <a:pt x="236863" y="38044"/>
                  <a:pt x="236863" y="24508"/>
                </a:cubicBezTo>
                <a:cubicBezTo>
                  <a:pt x="236863" y="10973"/>
                  <a:pt x="247836" y="0"/>
                  <a:pt x="261372" y="0"/>
                </a:cubicBezTo>
                <a:close/>
                <a:moveTo>
                  <a:pt x="142940" y="0"/>
                </a:moveTo>
                <a:cubicBezTo>
                  <a:pt x="156475" y="0"/>
                  <a:pt x="167448" y="10973"/>
                  <a:pt x="167448" y="24508"/>
                </a:cubicBezTo>
                <a:cubicBezTo>
                  <a:pt x="167448" y="38044"/>
                  <a:pt x="156475" y="49016"/>
                  <a:pt x="142940" y="49016"/>
                </a:cubicBezTo>
                <a:cubicBezTo>
                  <a:pt x="129404" y="49016"/>
                  <a:pt x="118432" y="38044"/>
                  <a:pt x="118432" y="24508"/>
                </a:cubicBezTo>
                <a:cubicBezTo>
                  <a:pt x="118432" y="10973"/>
                  <a:pt x="129404" y="0"/>
                  <a:pt x="142940" y="0"/>
                </a:cubicBezTo>
                <a:close/>
                <a:moveTo>
                  <a:pt x="24508" y="0"/>
                </a:moveTo>
                <a:cubicBezTo>
                  <a:pt x="38044" y="0"/>
                  <a:pt x="49016" y="10973"/>
                  <a:pt x="49016" y="24508"/>
                </a:cubicBezTo>
                <a:cubicBezTo>
                  <a:pt x="49016" y="38044"/>
                  <a:pt x="38044" y="49016"/>
                  <a:pt x="24508" y="49016"/>
                </a:cubicBezTo>
                <a:cubicBezTo>
                  <a:pt x="10972" y="49016"/>
                  <a:pt x="0" y="38044"/>
                  <a:pt x="0" y="24508"/>
                </a:cubicBezTo>
                <a:cubicBezTo>
                  <a:pt x="0" y="10973"/>
                  <a:pt x="10972" y="0"/>
                  <a:pt x="2450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MiSans Medium" panose="00000600000000000000" charset="-122"/>
                <a:ea typeface="MiSans Medium" panose="00000600000000000000" charset="-122"/>
              </a:rPr>
              <a:t>单击此处编辑母版标题样式</a:t>
            </a:r>
            <a:endParaRPr lang="zh-CN" altLang="en-US" dirty="0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>
                <a:latin typeface="MiSans Normal" panose="00000500000000000000" charset="-122"/>
                <a:ea typeface="MiSans Normal" panose="00000500000000000000" charset="-122"/>
              </a:rPr>
              <a:t>单击此处编辑母版文本样式</a:t>
            </a:r>
            <a:endParaRPr lang="zh-CN" altLang="en-US" dirty="0">
              <a:latin typeface="MiSans Normal" panose="00000500000000000000" charset="-122"/>
              <a:ea typeface="MiSans Normal" panose="00000500000000000000" charset="-122"/>
            </a:endParaRPr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8" name="任意多边形: 形状 7"/>
          <p:cNvSpPr/>
          <p:nvPr userDrawn="1">
            <p:custDataLst>
              <p:tags r:id="rId22"/>
            </p:custDataLst>
          </p:nvPr>
        </p:nvSpPr>
        <p:spPr>
          <a:xfrm>
            <a:off x="0" y="5802312"/>
            <a:ext cx="1055687" cy="1055688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 userDrawn="1">
            <p:custDataLst>
              <p:tags r:id="rId23"/>
            </p:custDataLst>
          </p:nvPr>
        </p:nvSpPr>
        <p:spPr>
          <a:xfrm>
            <a:off x="11690418" y="191686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24"/>
            </p:custDataLst>
          </p:nvPr>
        </p:nvSpPr>
        <p:spPr>
          <a:xfrm>
            <a:off x="11893555" y="191686"/>
            <a:ext cx="108000" cy="10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25"/>
            </p:custDataLst>
          </p:nvPr>
        </p:nvSpPr>
        <p:spPr>
          <a:xfrm>
            <a:off x="11487282" y="191686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>
            <p:custDataLst>
              <p:tags r:id="rId26"/>
            </p:custDataLst>
          </p:nvPr>
        </p:nvSpPr>
        <p:spPr>
          <a:xfrm>
            <a:off x="11284146" y="191686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ea"/>
          <a:ea typeface="+mj-ea"/>
          <a:cs typeface="+mj-cs"/>
          <a:sym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">
                <a:schemeClr val="bg1">
                  <a:alpha val="0"/>
                </a:schemeClr>
              </a:gs>
              <a:gs pos="99000">
                <a:schemeClr val="bg1">
                  <a:alpha val="34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14"/>
            </p:custDataLst>
          </p:nvPr>
        </p:nvSpPr>
        <p:spPr>
          <a:xfrm>
            <a:off x="10941050" y="6350351"/>
            <a:ext cx="1034820" cy="261325"/>
          </a:xfrm>
          <a:custGeom>
            <a:avLst/>
            <a:gdLst>
              <a:gd name="connsiteX0" fmla="*/ 1084022 w 1108530"/>
              <a:gd name="connsiteY0" fmla="*/ 230923 h 279939"/>
              <a:gd name="connsiteX1" fmla="*/ 1108530 w 1108530"/>
              <a:gd name="connsiteY1" fmla="*/ 255431 h 279939"/>
              <a:gd name="connsiteX2" fmla="*/ 1084022 w 1108530"/>
              <a:gd name="connsiteY2" fmla="*/ 279939 h 279939"/>
              <a:gd name="connsiteX3" fmla="*/ 1059514 w 1108530"/>
              <a:gd name="connsiteY3" fmla="*/ 255431 h 279939"/>
              <a:gd name="connsiteX4" fmla="*/ 1084022 w 1108530"/>
              <a:gd name="connsiteY4" fmla="*/ 230923 h 279939"/>
              <a:gd name="connsiteX5" fmla="*/ 965591 w 1108530"/>
              <a:gd name="connsiteY5" fmla="*/ 230923 h 279939"/>
              <a:gd name="connsiteX6" fmla="*/ 990099 w 1108530"/>
              <a:gd name="connsiteY6" fmla="*/ 255431 h 279939"/>
              <a:gd name="connsiteX7" fmla="*/ 965591 w 1108530"/>
              <a:gd name="connsiteY7" fmla="*/ 279939 h 279939"/>
              <a:gd name="connsiteX8" fmla="*/ 941082 w 1108530"/>
              <a:gd name="connsiteY8" fmla="*/ 255431 h 279939"/>
              <a:gd name="connsiteX9" fmla="*/ 965591 w 1108530"/>
              <a:gd name="connsiteY9" fmla="*/ 230923 h 279939"/>
              <a:gd name="connsiteX10" fmla="*/ 847159 w 1108530"/>
              <a:gd name="connsiteY10" fmla="*/ 230923 h 279939"/>
              <a:gd name="connsiteX11" fmla="*/ 871667 w 1108530"/>
              <a:gd name="connsiteY11" fmla="*/ 255431 h 279939"/>
              <a:gd name="connsiteX12" fmla="*/ 847159 w 1108530"/>
              <a:gd name="connsiteY12" fmla="*/ 279939 h 279939"/>
              <a:gd name="connsiteX13" fmla="*/ 822651 w 1108530"/>
              <a:gd name="connsiteY13" fmla="*/ 255431 h 279939"/>
              <a:gd name="connsiteX14" fmla="*/ 847159 w 1108530"/>
              <a:gd name="connsiteY14" fmla="*/ 230923 h 279939"/>
              <a:gd name="connsiteX15" fmla="*/ 728727 w 1108530"/>
              <a:gd name="connsiteY15" fmla="*/ 230923 h 279939"/>
              <a:gd name="connsiteX16" fmla="*/ 753235 w 1108530"/>
              <a:gd name="connsiteY16" fmla="*/ 255431 h 279939"/>
              <a:gd name="connsiteX17" fmla="*/ 728727 w 1108530"/>
              <a:gd name="connsiteY17" fmla="*/ 279939 h 279939"/>
              <a:gd name="connsiteX18" fmla="*/ 704219 w 1108530"/>
              <a:gd name="connsiteY18" fmla="*/ 255431 h 279939"/>
              <a:gd name="connsiteX19" fmla="*/ 728727 w 1108530"/>
              <a:gd name="connsiteY19" fmla="*/ 230923 h 279939"/>
              <a:gd name="connsiteX20" fmla="*/ 610295 w 1108530"/>
              <a:gd name="connsiteY20" fmla="*/ 230923 h 279939"/>
              <a:gd name="connsiteX21" fmla="*/ 634803 w 1108530"/>
              <a:gd name="connsiteY21" fmla="*/ 255431 h 279939"/>
              <a:gd name="connsiteX22" fmla="*/ 610295 w 1108530"/>
              <a:gd name="connsiteY22" fmla="*/ 279939 h 279939"/>
              <a:gd name="connsiteX23" fmla="*/ 585787 w 1108530"/>
              <a:gd name="connsiteY23" fmla="*/ 255431 h 279939"/>
              <a:gd name="connsiteX24" fmla="*/ 610295 w 1108530"/>
              <a:gd name="connsiteY24" fmla="*/ 230923 h 279939"/>
              <a:gd name="connsiteX25" fmla="*/ 498235 w 1108530"/>
              <a:gd name="connsiteY25" fmla="*/ 230923 h 279939"/>
              <a:gd name="connsiteX26" fmla="*/ 522743 w 1108530"/>
              <a:gd name="connsiteY26" fmla="*/ 255431 h 279939"/>
              <a:gd name="connsiteX27" fmla="*/ 498235 w 1108530"/>
              <a:gd name="connsiteY27" fmla="*/ 279939 h 279939"/>
              <a:gd name="connsiteX28" fmla="*/ 473727 w 1108530"/>
              <a:gd name="connsiteY28" fmla="*/ 255431 h 279939"/>
              <a:gd name="connsiteX29" fmla="*/ 498235 w 1108530"/>
              <a:gd name="connsiteY29" fmla="*/ 230923 h 279939"/>
              <a:gd name="connsiteX30" fmla="*/ 379803 w 1108530"/>
              <a:gd name="connsiteY30" fmla="*/ 230923 h 279939"/>
              <a:gd name="connsiteX31" fmla="*/ 404311 w 1108530"/>
              <a:gd name="connsiteY31" fmla="*/ 255431 h 279939"/>
              <a:gd name="connsiteX32" fmla="*/ 379803 w 1108530"/>
              <a:gd name="connsiteY32" fmla="*/ 279939 h 279939"/>
              <a:gd name="connsiteX33" fmla="*/ 355295 w 1108530"/>
              <a:gd name="connsiteY33" fmla="*/ 255431 h 279939"/>
              <a:gd name="connsiteX34" fmla="*/ 379803 w 1108530"/>
              <a:gd name="connsiteY34" fmla="*/ 230923 h 279939"/>
              <a:gd name="connsiteX35" fmla="*/ 261372 w 1108530"/>
              <a:gd name="connsiteY35" fmla="*/ 230923 h 279939"/>
              <a:gd name="connsiteX36" fmla="*/ 285880 w 1108530"/>
              <a:gd name="connsiteY36" fmla="*/ 255431 h 279939"/>
              <a:gd name="connsiteX37" fmla="*/ 261372 w 1108530"/>
              <a:gd name="connsiteY37" fmla="*/ 279939 h 279939"/>
              <a:gd name="connsiteX38" fmla="*/ 236863 w 1108530"/>
              <a:gd name="connsiteY38" fmla="*/ 255431 h 279939"/>
              <a:gd name="connsiteX39" fmla="*/ 261372 w 1108530"/>
              <a:gd name="connsiteY39" fmla="*/ 230923 h 279939"/>
              <a:gd name="connsiteX40" fmla="*/ 142940 w 1108530"/>
              <a:gd name="connsiteY40" fmla="*/ 230923 h 279939"/>
              <a:gd name="connsiteX41" fmla="*/ 167448 w 1108530"/>
              <a:gd name="connsiteY41" fmla="*/ 255431 h 279939"/>
              <a:gd name="connsiteX42" fmla="*/ 142940 w 1108530"/>
              <a:gd name="connsiteY42" fmla="*/ 279939 h 279939"/>
              <a:gd name="connsiteX43" fmla="*/ 118432 w 1108530"/>
              <a:gd name="connsiteY43" fmla="*/ 255431 h 279939"/>
              <a:gd name="connsiteX44" fmla="*/ 142940 w 1108530"/>
              <a:gd name="connsiteY44" fmla="*/ 230923 h 279939"/>
              <a:gd name="connsiteX45" fmla="*/ 24508 w 1108530"/>
              <a:gd name="connsiteY45" fmla="*/ 230923 h 279939"/>
              <a:gd name="connsiteX46" fmla="*/ 49016 w 1108530"/>
              <a:gd name="connsiteY46" fmla="*/ 255431 h 279939"/>
              <a:gd name="connsiteX47" fmla="*/ 24508 w 1108530"/>
              <a:gd name="connsiteY47" fmla="*/ 279939 h 279939"/>
              <a:gd name="connsiteX48" fmla="*/ 0 w 1108530"/>
              <a:gd name="connsiteY48" fmla="*/ 255431 h 279939"/>
              <a:gd name="connsiteX49" fmla="*/ 24508 w 1108530"/>
              <a:gd name="connsiteY49" fmla="*/ 230923 h 279939"/>
              <a:gd name="connsiteX50" fmla="*/ 1084022 w 1108530"/>
              <a:gd name="connsiteY50" fmla="*/ 115462 h 279939"/>
              <a:gd name="connsiteX51" fmla="*/ 1108530 w 1108530"/>
              <a:gd name="connsiteY51" fmla="*/ 139970 h 279939"/>
              <a:gd name="connsiteX52" fmla="*/ 1084022 w 1108530"/>
              <a:gd name="connsiteY52" fmla="*/ 164478 h 279939"/>
              <a:gd name="connsiteX53" fmla="*/ 1059514 w 1108530"/>
              <a:gd name="connsiteY53" fmla="*/ 139970 h 279939"/>
              <a:gd name="connsiteX54" fmla="*/ 1084022 w 1108530"/>
              <a:gd name="connsiteY54" fmla="*/ 115462 h 279939"/>
              <a:gd name="connsiteX55" fmla="*/ 965591 w 1108530"/>
              <a:gd name="connsiteY55" fmla="*/ 115462 h 279939"/>
              <a:gd name="connsiteX56" fmla="*/ 990099 w 1108530"/>
              <a:gd name="connsiteY56" fmla="*/ 139970 h 279939"/>
              <a:gd name="connsiteX57" fmla="*/ 965591 w 1108530"/>
              <a:gd name="connsiteY57" fmla="*/ 164478 h 279939"/>
              <a:gd name="connsiteX58" fmla="*/ 941082 w 1108530"/>
              <a:gd name="connsiteY58" fmla="*/ 139970 h 279939"/>
              <a:gd name="connsiteX59" fmla="*/ 965591 w 1108530"/>
              <a:gd name="connsiteY59" fmla="*/ 115462 h 279939"/>
              <a:gd name="connsiteX60" fmla="*/ 847159 w 1108530"/>
              <a:gd name="connsiteY60" fmla="*/ 115462 h 279939"/>
              <a:gd name="connsiteX61" fmla="*/ 871667 w 1108530"/>
              <a:gd name="connsiteY61" fmla="*/ 139970 h 279939"/>
              <a:gd name="connsiteX62" fmla="*/ 847159 w 1108530"/>
              <a:gd name="connsiteY62" fmla="*/ 164478 h 279939"/>
              <a:gd name="connsiteX63" fmla="*/ 822651 w 1108530"/>
              <a:gd name="connsiteY63" fmla="*/ 139970 h 279939"/>
              <a:gd name="connsiteX64" fmla="*/ 847159 w 1108530"/>
              <a:gd name="connsiteY64" fmla="*/ 115462 h 279939"/>
              <a:gd name="connsiteX65" fmla="*/ 728727 w 1108530"/>
              <a:gd name="connsiteY65" fmla="*/ 115462 h 279939"/>
              <a:gd name="connsiteX66" fmla="*/ 753235 w 1108530"/>
              <a:gd name="connsiteY66" fmla="*/ 139970 h 279939"/>
              <a:gd name="connsiteX67" fmla="*/ 728727 w 1108530"/>
              <a:gd name="connsiteY67" fmla="*/ 164478 h 279939"/>
              <a:gd name="connsiteX68" fmla="*/ 704219 w 1108530"/>
              <a:gd name="connsiteY68" fmla="*/ 139970 h 279939"/>
              <a:gd name="connsiteX69" fmla="*/ 728727 w 1108530"/>
              <a:gd name="connsiteY69" fmla="*/ 115462 h 279939"/>
              <a:gd name="connsiteX70" fmla="*/ 610295 w 1108530"/>
              <a:gd name="connsiteY70" fmla="*/ 115462 h 279939"/>
              <a:gd name="connsiteX71" fmla="*/ 634803 w 1108530"/>
              <a:gd name="connsiteY71" fmla="*/ 139970 h 279939"/>
              <a:gd name="connsiteX72" fmla="*/ 610295 w 1108530"/>
              <a:gd name="connsiteY72" fmla="*/ 164478 h 279939"/>
              <a:gd name="connsiteX73" fmla="*/ 585787 w 1108530"/>
              <a:gd name="connsiteY73" fmla="*/ 139970 h 279939"/>
              <a:gd name="connsiteX74" fmla="*/ 610295 w 1108530"/>
              <a:gd name="connsiteY74" fmla="*/ 115462 h 279939"/>
              <a:gd name="connsiteX75" fmla="*/ 498235 w 1108530"/>
              <a:gd name="connsiteY75" fmla="*/ 115462 h 279939"/>
              <a:gd name="connsiteX76" fmla="*/ 522743 w 1108530"/>
              <a:gd name="connsiteY76" fmla="*/ 139970 h 279939"/>
              <a:gd name="connsiteX77" fmla="*/ 498235 w 1108530"/>
              <a:gd name="connsiteY77" fmla="*/ 164478 h 279939"/>
              <a:gd name="connsiteX78" fmla="*/ 473727 w 1108530"/>
              <a:gd name="connsiteY78" fmla="*/ 139970 h 279939"/>
              <a:gd name="connsiteX79" fmla="*/ 498235 w 1108530"/>
              <a:gd name="connsiteY79" fmla="*/ 115462 h 279939"/>
              <a:gd name="connsiteX80" fmla="*/ 379803 w 1108530"/>
              <a:gd name="connsiteY80" fmla="*/ 115462 h 279939"/>
              <a:gd name="connsiteX81" fmla="*/ 404311 w 1108530"/>
              <a:gd name="connsiteY81" fmla="*/ 139970 h 279939"/>
              <a:gd name="connsiteX82" fmla="*/ 379803 w 1108530"/>
              <a:gd name="connsiteY82" fmla="*/ 164478 h 279939"/>
              <a:gd name="connsiteX83" fmla="*/ 355295 w 1108530"/>
              <a:gd name="connsiteY83" fmla="*/ 139970 h 279939"/>
              <a:gd name="connsiteX84" fmla="*/ 379803 w 1108530"/>
              <a:gd name="connsiteY84" fmla="*/ 115462 h 279939"/>
              <a:gd name="connsiteX85" fmla="*/ 261372 w 1108530"/>
              <a:gd name="connsiteY85" fmla="*/ 115462 h 279939"/>
              <a:gd name="connsiteX86" fmla="*/ 285880 w 1108530"/>
              <a:gd name="connsiteY86" fmla="*/ 139970 h 279939"/>
              <a:gd name="connsiteX87" fmla="*/ 261372 w 1108530"/>
              <a:gd name="connsiteY87" fmla="*/ 164478 h 279939"/>
              <a:gd name="connsiteX88" fmla="*/ 236863 w 1108530"/>
              <a:gd name="connsiteY88" fmla="*/ 139970 h 279939"/>
              <a:gd name="connsiteX89" fmla="*/ 261372 w 1108530"/>
              <a:gd name="connsiteY89" fmla="*/ 115462 h 279939"/>
              <a:gd name="connsiteX90" fmla="*/ 142940 w 1108530"/>
              <a:gd name="connsiteY90" fmla="*/ 115462 h 279939"/>
              <a:gd name="connsiteX91" fmla="*/ 167448 w 1108530"/>
              <a:gd name="connsiteY91" fmla="*/ 139970 h 279939"/>
              <a:gd name="connsiteX92" fmla="*/ 142940 w 1108530"/>
              <a:gd name="connsiteY92" fmla="*/ 164478 h 279939"/>
              <a:gd name="connsiteX93" fmla="*/ 118432 w 1108530"/>
              <a:gd name="connsiteY93" fmla="*/ 139970 h 279939"/>
              <a:gd name="connsiteX94" fmla="*/ 142940 w 1108530"/>
              <a:gd name="connsiteY94" fmla="*/ 115462 h 279939"/>
              <a:gd name="connsiteX95" fmla="*/ 24508 w 1108530"/>
              <a:gd name="connsiteY95" fmla="*/ 115462 h 279939"/>
              <a:gd name="connsiteX96" fmla="*/ 49016 w 1108530"/>
              <a:gd name="connsiteY96" fmla="*/ 139970 h 279939"/>
              <a:gd name="connsiteX97" fmla="*/ 24508 w 1108530"/>
              <a:gd name="connsiteY97" fmla="*/ 164478 h 279939"/>
              <a:gd name="connsiteX98" fmla="*/ 0 w 1108530"/>
              <a:gd name="connsiteY98" fmla="*/ 139970 h 279939"/>
              <a:gd name="connsiteX99" fmla="*/ 24508 w 1108530"/>
              <a:gd name="connsiteY99" fmla="*/ 115462 h 279939"/>
              <a:gd name="connsiteX100" fmla="*/ 1084022 w 1108530"/>
              <a:gd name="connsiteY100" fmla="*/ 0 h 279939"/>
              <a:gd name="connsiteX101" fmla="*/ 1108530 w 1108530"/>
              <a:gd name="connsiteY101" fmla="*/ 24508 h 279939"/>
              <a:gd name="connsiteX102" fmla="*/ 1084022 w 1108530"/>
              <a:gd name="connsiteY102" fmla="*/ 49016 h 279939"/>
              <a:gd name="connsiteX103" fmla="*/ 1059514 w 1108530"/>
              <a:gd name="connsiteY103" fmla="*/ 24508 h 279939"/>
              <a:gd name="connsiteX104" fmla="*/ 1084022 w 1108530"/>
              <a:gd name="connsiteY104" fmla="*/ 0 h 279939"/>
              <a:gd name="connsiteX105" fmla="*/ 965591 w 1108530"/>
              <a:gd name="connsiteY105" fmla="*/ 0 h 279939"/>
              <a:gd name="connsiteX106" fmla="*/ 990099 w 1108530"/>
              <a:gd name="connsiteY106" fmla="*/ 24508 h 279939"/>
              <a:gd name="connsiteX107" fmla="*/ 965591 w 1108530"/>
              <a:gd name="connsiteY107" fmla="*/ 49016 h 279939"/>
              <a:gd name="connsiteX108" fmla="*/ 941082 w 1108530"/>
              <a:gd name="connsiteY108" fmla="*/ 24508 h 279939"/>
              <a:gd name="connsiteX109" fmla="*/ 965591 w 1108530"/>
              <a:gd name="connsiteY109" fmla="*/ 0 h 279939"/>
              <a:gd name="connsiteX110" fmla="*/ 847159 w 1108530"/>
              <a:gd name="connsiteY110" fmla="*/ 0 h 279939"/>
              <a:gd name="connsiteX111" fmla="*/ 871667 w 1108530"/>
              <a:gd name="connsiteY111" fmla="*/ 24508 h 279939"/>
              <a:gd name="connsiteX112" fmla="*/ 847159 w 1108530"/>
              <a:gd name="connsiteY112" fmla="*/ 49016 h 279939"/>
              <a:gd name="connsiteX113" fmla="*/ 822651 w 1108530"/>
              <a:gd name="connsiteY113" fmla="*/ 24508 h 279939"/>
              <a:gd name="connsiteX114" fmla="*/ 847159 w 1108530"/>
              <a:gd name="connsiteY114" fmla="*/ 0 h 279939"/>
              <a:gd name="connsiteX115" fmla="*/ 728727 w 1108530"/>
              <a:gd name="connsiteY115" fmla="*/ 0 h 279939"/>
              <a:gd name="connsiteX116" fmla="*/ 753235 w 1108530"/>
              <a:gd name="connsiteY116" fmla="*/ 24508 h 279939"/>
              <a:gd name="connsiteX117" fmla="*/ 728727 w 1108530"/>
              <a:gd name="connsiteY117" fmla="*/ 49016 h 279939"/>
              <a:gd name="connsiteX118" fmla="*/ 704219 w 1108530"/>
              <a:gd name="connsiteY118" fmla="*/ 24508 h 279939"/>
              <a:gd name="connsiteX119" fmla="*/ 728727 w 1108530"/>
              <a:gd name="connsiteY119" fmla="*/ 0 h 279939"/>
              <a:gd name="connsiteX120" fmla="*/ 610295 w 1108530"/>
              <a:gd name="connsiteY120" fmla="*/ 0 h 279939"/>
              <a:gd name="connsiteX121" fmla="*/ 634803 w 1108530"/>
              <a:gd name="connsiteY121" fmla="*/ 24508 h 279939"/>
              <a:gd name="connsiteX122" fmla="*/ 610295 w 1108530"/>
              <a:gd name="connsiteY122" fmla="*/ 49016 h 279939"/>
              <a:gd name="connsiteX123" fmla="*/ 585787 w 1108530"/>
              <a:gd name="connsiteY123" fmla="*/ 24508 h 279939"/>
              <a:gd name="connsiteX124" fmla="*/ 610295 w 1108530"/>
              <a:gd name="connsiteY124" fmla="*/ 0 h 279939"/>
              <a:gd name="connsiteX125" fmla="*/ 498235 w 1108530"/>
              <a:gd name="connsiteY125" fmla="*/ 0 h 279939"/>
              <a:gd name="connsiteX126" fmla="*/ 522743 w 1108530"/>
              <a:gd name="connsiteY126" fmla="*/ 24508 h 279939"/>
              <a:gd name="connsiteX127" fmla="*/ 498235 w 1108530"/>
              <a:gd name="connsiteY127" fmla="*/ 49016 h 279939"/>
              <a:gd name="connsiteX128" fmla="*/ 473727 w 1108530"/>
              <a:gd name="connsiteY128" fmla="*/ 24508 h 279939"/>
              <a:gd name="connsiteX129" fmla="*/ 498235 w 1108530"/>
              <a:gd name="connsiteY129" fmla="*/ 0 h 279939"/>
              <a:gd name="connsiteX130" fmla="*/ 379803 w 1108530"/>
              <a:gd name="connsiteY130" fmla="*/ 0 h 279939"/>
              <a:gd name="connsiteX131" fmla="*/ 404311 w 1108530"/>
              <a:gd name="connsiteY131" fmla="*/ 24508 h 279939"/>
              <a:gd name="connsiteX132" fmla="*/ 379803 w 1108530"/>
              <a:gd name="connsiteY132" fmla="*/ 49016 h 279939"/>
              <a:gd name="connsiteX133" fmla="*/ 355295 w 1108530"/>
              <a:gd name="connsiteY133" fmla="*/ 24508 h 279939"/>
              <a:gd name="connsiteX134" fmla="*/ 379803 w 1108530"/>
              <a:gd name="connsiteY134" fmla="*/ 0 h 279939"/>
              <a:gd name="connsiteX135" fmla="*/ 261372 w 1108530"/>
              <a:gd name="connsiteY135" fmla="*/ 0 h 279939"/>
              <a:gd name="connsiteX136" fmla="*/ 285880 w 1108530"/>
              <a:gd name="connsiteY136" fmla="*/ 24508 h 279939"/>
              <a:gd name="connsiteX137" fmla="*/ 261372 w 1108530"/>
              <a:gd name="connsiteY137" fmla="*/ 49016 h 279939"/>
              <a:gd name="connsiteX138" fmla="*/ 236863 w 1108530"/>
              <a:gd name="connsiteY138" fmla="*/ 24508 h 279939"/>
              <a:gd name="connsiteX139" fmla="*/ 261372 w 1108530"/>
              <a:gd name="connsiteY139" fmla="*/ 0 h 279939"/>
              <a:gd name="connsiteX140" fmla="*/ 142940 w 1108530"/>
              <a:gd name="connsiteY140" fmla="*/ 0 h 279939"/>
              <a:gd name="connsiteX141" fmla="*/ 167448 w 1108530"/>
              <a:gd name="connsiteY141" fmla="*/ 24508 h 279939"/>
              <a:gd name="connsiteX142" fmla="*/ 142940 w 1108530"/>
              <a:gd name="connsiteY142" fmla="*/ 49016 h 279939"/>
              <a:gd name="connsiteX143" fmla="*/ 118432 w 1108530"/>
              <a:gd name="connsiteY143" fmla="*/ 24508 h 279939"/>
              <a:gd name="connsiteX144" fmla="*/ 142940 w 1108530"/>
              <a:gd name="connsiteY144" fmla="*/ 0 h 279939"/>
              <a:gd name="connsiteX145" fmla="*/ 24508 w 1108530"/>
              <a:gd name="connsiteY145" fmla="*/ 0 h 279939"/>
              <a:gd name="connsiteX146" fmla="*/ 49016 w 1108530"/>
              <a:gd name="connsiteY146" fmla="*/ 24508 h 279939"/>
              <a:gd name="connsiteX147" fmla="*/ 24508 w 1108530"/>
              <a:gd name="connsiteY147" fmla="*/ 49016 h 279939"/>
              <a:gd name="connsiteX148" fmla="*/ 0 w 1108530"/>
              <a:gd name="connsiteY148" fmla="*/ 24508 h 279939"/>
              <a:gd name="connsiteX149" fmla="*/ 24508 w 1108530"/>
              <a:gd name="connsiteY149" fmla="*/ 0 h 2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108530" h="279939">
                <a:moveTo>
                  <a:pt x="1084022" y="230923"/>
                </a:moveTo>
                <a:cubicBezTo>
                  <a:pt x="1097558" y="230923"/>
                  <a:pt x="1108530" y="241895"/>
                  <a:pt x="1108530" y="255431"/>
                </a:cubicBezTo>
                <a:cubicBezTo>
                  <a:pt x="1108530" y="268967"/>
                  <a:pt x="1097558" y="279939"/>
                  <a:pt x="1084022" y="279939"/>
                </a:cubicBezTo>
                <a:cubicBezTo>
                  <a:pt x="1070486" y="279939"/>
                  <a:pt x="1059514" y="268967"/>
                  <a:pt x="1059514" y="255431"/>
                </a:cubicBezTo>
                <a:cubicBezTo>
                  <a:pt x="1059514" y="241895"/>
                  <a:pt x="1070486" y="230923"/>
                  <a:pt x="1084022" y="230923"/>
                </a:cubicBezTo>
                <a:close/>
                <a:moveTo>
                  <a:pt x="965591" y="230923"/>
                </a:moveTo>
                <a:cubicBezTo>
                  <a:pt x="979126" y="230923"/>
                  <a:pt x="990099" y="241895"/>
                  <a:pt x="990099" y="255431"/>
                </a:cubicBezTo>
                <a:cubicBezTo>
                  <a:pt x="990099" y="268967"/>
                  <a:pt x="979126" y="279939"/>
                  <a:pt x="965591" y="279939"/>
                </a:cubicBezTo>
                <a:cubicBezTo>
                  <a:pt x="952055" y="279939"/>
                  <a:pt x="941082" y="268967"/>
                  <a:pt x="941082" y="255431"/>
                </a:cubicBezTo>
                <a:cubicBezTo>
                  <a:pt x="941082" y="241895"/>
                  <a:pt x="952055" y="230923"/>
                  <a:pt x="965591" y="230923"/>
                </a:cubicBezTo>
                <a:close/>
                <a:moveTo>
                  <a:pt x="847159" y="230923"/>
                </a:moveTo>
                <a:cubicBezTo>
                  <a:pt x="860694" y="230923"/>
                  <a:pt x="871667" y="241895"/>
                  <a:pt x="871667" y="255431"/>
                </a:cubicBezTo>
                <a:cubicBezTo>
                  <a:pt x="871667" y="268967"/>
                  <a:pt x="860694" y="279939"/>
                  <a:pt x="847159" y="279939"/>
                </a:cubicBezTo>
                <a:cubicBezTo>
                  <a:pt x="833623" y="279939"/>
                  <a:pt x="822651" y="268967"/>
                  <a:pt x="822651" y="255431"/>
                </a:cubicBezTo>
                <a:cubicBezTo>
                  <a:pt x="822651" y="241895"/>
                  <a:pt x="833623" y="230923"/>
                  <a:pt x="847159" y="230923"/>
                </a:cubicBezTo>
                <a:close/>
                <a:moveTo>
                  <a:pt x="728727" y="230923"/>
                </a:moveTo>
                <a:cubicBezTo>
                  <a:pt x="742263" y="230923"/>
                  <a:pt x="753235" y="241895"/>
                  <a:pt x="753235" y="255431"/>
                </a:cubicBezTo>
                <a:cubicBezTo>
                  <a:pt x="753235" y="268967"/>
                  <a:pt x="742263" y="279939"/>
                  <a:pt x="728727" y="279939"/>
                </a:cubicBezTo>
                <a:cubicBezTo>
                  <a:pt x="715191" y="279939"/>
                  <a:pt x="704219" y="268967"/>
                  <a:pt x="704219" y="255431"/>
                </a:cubicBezTo>
                <a:cubicBezTo>
                  <a:pt x="704219" y="241895"/>
                  <a:pt x="715191" y="230923"/>
                  <a:pt x="728727" y="230923"/>
                </a:cubicBezTo>
                <a:close/>
                <a:moveTo>
                  <a:pt x="610295" y="230923"/>
                </a:moveTo>
                <a:cubicBezTo>
                  <a:pt x="623831" y="230923"/>
                  <a:pt x="634803" y="241895"/>
                  <a:pt x="634803" y="255431"/>
                </a:cubicBezTo>
                <a:cubicBezTo>
                  <a:pt x="634803" y="268967"/>
                  <a:pt x="623831" y="279939"/>
                  <a:pt x="610295" y="279939"/>
                </a:cubicBezTo>
                <a:cubicBezTo>
                  <a:pt x="596759" y="279939"/>
                  <a:pt x="585787" y="268967"/>
                  <a:pt x="585787" y="255431"/>
                </a:cubicBezTo>
                <a:cubicBezTo>
                  <a:pt x="585787" y="241895"/>
                  <a:pt x="596759" y="230923"/>
                  <a:pt x="610295" y="230923"/>
                </a:cubicBezTo>
                <a:close/>
                <a:moveTo>
                  <a:pt x="498235" y="230923"/>
                </a:moveTo>
                <a:cubicBezTo>
                  <a:pt x="511771" y="230923"/>
                  <a:pt x="522743" y="241895"/>
                  <a:pt x="522743" y="255431"/>
                </a:cubicBezTo>
                <a:cubicBezTo>
                  <a:pt x="522743" y="268967"/>
                  <a:pt x="511771" y="279939"/>
                  <a:pt x="498235" y="279939"/>
                </a:cubicBezTo>
                <a:cubicBezTo>
                  <a:pt x="484699" y="279939"/>
                  <a:pt x="473727" y="268967"/>
                  <a:pt x="473727" y="255431"/>
                </a:cubicBezTo>
                <a:cubicBezTo>
                  <a:pt x="473727" y="241895"/>
                  <a:pt x="484699" y="230923"/>
                  <a:pt x="498235" y="230923"/>
                </a:cubicBezTo>
                <a:close/>
                <a:moveTo>
                  <a:pt x="379803" y="230923"/>
                </a:moveTo>
                <a:cubicBezTo>
                  <a:pt x="393339" y="230923"/>
                  <a:pt x="404311" y="241895"/>
                  <a:pt x="404311" y="255431"/>
                </a:cubicBezTo>
                <a:cubicBezTo>
                  <a:pt x="404311" y="268967"/>
                  <a:pt x="393339" y="279939"/>
                  <a:pt x="379803" y="279939"/>
                </a:cubicBezTo>
                <a:cubicBezTo>
                  <a:pt x="366268" y="279939"/>
                  <a:pt x="355295" y="268967"/>
                  <a:pt x="355295" y="255431"/>
                </a:cubicBezTo>
                <a:cubicBezTo>
                  <a:pt x="355295" y="241895"/>
                  <a:pt x="366268" y="230923"/>
                  <a:pt x="379803" y="230923"/>
                </a:cubicBezTo>
                <a:close/>
                <a:moveTo>
                  <a:pt x="261372" y="230923"/>
                </a:moveTo>
                <a:cubicBezTo>
                  <a:pt x="274907" y="230923"/>
                  <a:pt x="285880" y="241895"/>
                  <a:pt x="285880" y="255431"/>
                </a:cubicBezTo>
                <a:cubicBezTo>
                  <a:pt x="285880" y="268967"/>
                  <a:pt x="274907" y="279939"/>
                  <a:pt x="261372" y="279939"/>
                </a:cubicBezTo>
                <a:cubicBezTo>
                  <a:pt x="247836" y="279939"/>
                  <a:pt x="236863" y="268967"/>
                  <a:pt x="236863" y="255431"/>
                </a:cubicBezTo>
                <a:cubicBezTo>
                  <a:pt x="236863" y="241895"/>
                  <a:pt x="247836" y="230923"/>
                  <a:pt x="261372" y="230923"/>
                </a:cubicBezTo>
                <a:close/>
                <a:moveTo>
                  <a:pt x="142940" y="230923"/>
                </a:moveTo>
                <a:cubicBezTo>
                  <a:pt x="156475" y="230923"/>
                  <a:pt x="167448" y="241895"/>
                  <a:pt x="167448" y="255431"/>
                </a:cubicBezTo>
                <a:cubicBezTo>
                  <a:pt x="167448" y="268967"/>
                  <a:pt x="156475" y="279939"/>
                  <a:pt x="142940" y="279939"/>
                </a:cubicBezTo>
                <a:cubicBezTo>
                  <a:pt x="129404" y="279939"/>
                  <a:pt x="118432" y="268967"/>
                  <a:pt x="118432" y="255431"/>
                </a:cubicBezTo>
                <a:cubicBezTo>
                  <a:pt x="118432" y="241895"/>
                  <a:pt x="129404" y="230923"/>
                  <a:pt x="142940" y="230923"/>
                </a:cubicBezTo>
                <a:close/>
                <a:moveTo>
                  <a:pt x="24508" y="230923"/>
                </a:moveTo>
                <a:cubicBezTo>
                  <a:pt x="38044" y="230923"/>
                  <a:pt x="49016" y="241895"/>
                  <a:pt x="49016" y="255431"/>
                </a:cubicBezTo>
                <a:cubicBezTo>
                  <a:pt x="49016" y="268967"/>
                  <a:pt x="38044" y="279939"/>
                  <a:pt x="24508" y="279939"/>
                </a:cubicBezTo>
                <a:cubicBezTo>
                  <a:pt x="10972" y="279939"/>
                  <a:pt x="0" y="268967"/>
                  <a:pt x="0" y="255431"/>
                </a:cubicBezTo>
                <a:cubicBezTo>
                  <a:pt x="0" y="241895"/>
                  <a:pt x="10972" y="230923"/>
                  <a:pt x="24508" y="230923"/>
                </a:cubicBezTo>
                <a:close/>
                <a:moveTo>
                  <a:pt x="1084022" y="115462"/>
                </a:moveTo>
                <a:cubicBezTo>
                  <a:pt x="1097558" y="115462"/>
                  <a:pt x="1108530" y="126434"/>
                  <a:pt x="1108530" y="139970"/>
                </a:cubicBezTo>
                <a:cubicBezTo>
                  <a:pt x="1108530" y="153505"/>
                  <a:pt x="1097558" y="164478"/>
                  <a:pt x="1084022" y="164478"/>
                </a:cubicBezTo>
                <a:cubicBezTo>
                  <a:pt x="1070486" y="164478"/>
                  <a:pt x="1059514" y="153505"/>
                  <a:pt x="1059514" y="139970"/>
                </a:cubicBezTo>
                <a:cubicBezTo>
                  <a:pt x="1059514" y="126434"/>
                  <a:pt x="1070486" y="115462"/>
                  <a:pt x="1084022" y="115462"/>
                </a:cubicBezTo>
                <a:close/>
                <a:moveTo>
                  <a:pt x="965591" y="115462"/>
                </a:moveTo>
                <a:cubicBezTo>
                  <a:pt x="979126" y="115462"/>
                  <a:pt x="990099" y="126434"/>
                  <a:pt x="990099" y="139970"/>
                </a:cubicBezTo>
                <a:cubicBezTo>
                  <a:pt x="990099" y="153505"/>
                  <a:pt x="979126" y="164478"/>
                  <a:pt x="965591" y="164478"/>
                </a:cubicBezTo>
                <a:cubicBezTo>
                  <a:pt x="952055" y="164478"/>
                  <a:pt x="941082" y="153505"/>
                  <a:pt x="941082" y="139970"/>
                </a:cubicBezTo>
                <a:cubicBezTo>
                  <a:pt x="941082" y="126434"/>
                  <a:pt x="952055" y="115462"/>
                  <a:pt x="965591" y="115462"/>
                </a:cubicBezTo>
                <a:close/>
                <a:moveTo>
                  <a:pt x="847159" y="115462"/>
                </a:moveTo>
                <a:cubicBezTo>
                  <a:pt x="860694" y="115462"/>
                  <a:pt x="871667" y="126434"/>
                  <a:pt x="871667" y="139970"/>
                </a:cubicBezTo>
                <a:cubicBezTo>
                  <a:pt x="871667" y="153505"/>
                  <a:pt x="860694" y="164478"/>
                  <a:pt x="847159" y="164478"/>
                </a:cubicBezTo>
                <a:cubicBezTo>
                  <a:pt x="833623" y="164478"/>
                  <a:pt x="822651" y="153505"/>
                  <a:pt x="822651" y="139970"/>
                </a:cubicBezTo>
                <a:cubicBezTo>
                  <a:pt x="822651" y="126434"/>
                  <a:pt x="833623" y="115462"/>
                  <a:pt x="847159" y="115462"/>
                </a:cubicBezTo>
                <a:close/>
                <a:moveTo>
                  <a:pt x="728727" y="115462"/>
                </a:moveTo>
                <a:cubicBezTo>
                  <a:pt x="742263" y="115462"/>
                  <a:pt x="753235" y="126434"/>
                  <a:pt x="753235" y="139970"/>
                </a:cubicBezTo>
                <a:cubicBezTo>
                  <a:pt x="753235" y="153505"/>
                  <a:pt x="742263" y="164478"/>
                  <a:pt x="728727" y="164478"/>
                </a:cubicBezTo>
                <a:cubicBezTo>
                  <a:pt x="715191" y="164478"/>
                  <a:pt x="704219" y="153505"/>
                  <a:pt x="704219" y="139970"/>
                </a:cubicBezTo>
                <a:cubicBezTo>
                  <a:pt x="704219" y="126434"/>
                  <a:pt x="715191" y="115462"/>
                  <a:pt x="728727" y="115462"/>
                </a:cubicBezTo>
                <a:close/>
                <a:moveTo>
                  <a:pt x="610295" y="115462"/>
                </a:moveTo>
                <a:cubicBezTo>
                  <a:pt x="623831" y="115462"/>
                  <a:pt x="634803" y="126434"/>
                  <a:pt x="634803" y="139970"/>
                </a:cubicBezTo>
                <a:cubicBezTo>
                  <a:pt x="634803" y="153505"/>
                  <a:pt x="623831" y="164478"/>
                  <a:pt x="610295" y="164478"/>
                </a:cubicBezTo>
                <a:cubicBezTo>
                  <a:pt x="596759" y="164478"/>
                  <a:pt x="585787" y="153505"/>
                  <a:pt x="585787" y="139970"/>
                </a:cubicBezTo>
                <a:cubicBezTo>
                  <a:pt x="585787" y="126434"/>
                  <a:pt x="596759" y="115462"/>
                  <a:pt x="610295" y="115462"/>
                </a:cubicBezTo>
                <a:close/>
                <a:moveTo>
                  <a:pt x="498235" y="115462"/>
                </a:moveTo>
                <a:cubicBezTo>
                  <a:pt x="511771" y="115462"/>
                  <a:pt x="522743" y="126434"/>
                  <a:pt x="522743" y="139970"/>
                </a:cubicBezTo>
                <a:cubicBezTo>
                  <a:pt x="522743" y="153505"/>
                  <a:pt x="511771" y="164478"/>
                  <a:pt x="498235" y="164478"/>
                </a:cubicBezTo>
                <a:cubicBezTo>
                  <a:pt x="484699" y="164478"/>
                  <a:pt x="473727" y="153505"/>
                  <a:pt x="473727" y="139970"/>
                </a:cubicBezTo>
                <a:cubicBezTo>
                  <a:pt x="473727" y="126434"/>
                  <a:pt x="484699" y="115462"/>
                  <a:pt x="498235" y="115462"/>
                </a:cubicBezTo>
                <a:close/>
                <a:moveTo>
                  <a:pt x="379803" y="115462"/>
                </a:moveTo>
                <a:cubicBezTo>
                  <a:pt x="393339" y="115462"/>
                  <a:pt x="404311" y="126434"/>
                  <a:pt x="404311" y="139970"/>
                </a:cubicBezTo>
                <a:cubicBezTo>
                  <a:pt x="404311" y="153505"/>
                  <a:pt x="393339" y="164478"/>
                  <a:pt x="379803" y="164478"/>
                </a:cubicBezTo>
                <a:cubicBezTo>
                  <a:pt x="366268" y="164478"/>
                  <a:pt x="355295" y="153505"/>
                  <a:pt x="355295" y="139970"/>
                </a:cubicBezTo>
                <a:cubicBezTo>
                  <a:pt x="355295" y="126434"/>
                  <a:pt x="366268" y="115462"/>
                  <a:pt x="379803" y="115462"/>
                </a:cubicBezTo>
                <a:close/>
                <a:moveTo>
                  <a:pt x="261372" y="115462"/>
                </a:moveTo>
                <a:cubicBezTo>
                  <a:pt x="274907" y="115462"/>
                  <a:pt x="285880" y="126434"/>
                  <a:pt x="285880" y="139970"/>
                </a:cubicBezTo>
                <a:cubicBezTo>
                  <a:pt x="285880" y="153505"/>
                  <a:pt x="274907" y="164478"/>
                  <a:pt x="261372" y="164478"/>
                </a:cubicBezTo>
                <a:cubicBezTo>
                  <a:pt x="247836" y="164478"/>
                  <a:pt x="236863" y="153505"/>
                  <a:pt x="236863" y="139970"/>
                </a:cubicBezTo>
                <a:cubicBezTo>
                  <a:pt x="236863" y="126434"/>
                  <a:pt x="247836" y="115462"/>
                  <a:pt x="261372" y="115462"/>
                </a:cubicBezTo>
                <a:close/>
                <a:moveTo>
                  <a:pt x="142940" y="115462"/>
                </a:moveTo>
                <a:cubicBezTo>
                  <a:pt x="156475" y="115462"/>
                  <a:pt x="167448" y="126434"/>
                  <a:pt x="167448" y="139970"/>
                </a:cubicBezTo>
                <a:cubicBezTo>
                  <a:pt x="167448" y="153505"/>
                  <a:pt x="156475" y="164478"/>
                  <a:pt x="142940" y="164478"/>
                </a:cubicBezTo>
                <a:cubicBezTo>
                  <a:pt x="129404" y="164478"/>
                  <a:pt x="118432" y="153505"/>
                  <a:pt x="118432" y="139970"/>
                </a:cubicBezTo>
                <a:cubicBezTo>
                  <a:pt x="118432" y="126434"/>
                  <a:pt x="129404" y="115462"/>
                  <a:pt x="142940" y="115462"/>
                </a:cubicBezTo>
                <a:close/>
                <a:moveTo>
                  <a:pt x="24508" y="115462"/>
                </a:moveTo>
                <a:cubicBezTo>
                  <a:pt x="38044" y="115462"/>
                  <a:pt x="49016" y="126434"/>
                  <a:pt x="49016" y="139970"/>
                </a:cubicBezTo>
                <a:cubicBezTo>
                  <a:pt x="49016" y="153505"/>
                  <a:pt x="38044" y="164478"/>
                  <a:pt x="24508" y="164478"/>
                </a:cubicBezTo>
                <a:cubicBezTo>
                  <a:pt x="10972" y="164478"/>
                  <a:pt x="0" y="153505"/>
                  <a:pt x="0" y="139970"/>
                </a:cubicBezTo>
                <a:cubicBezTo>
                  <a:pt x="0" y="126434"/>
                  <a:pt x="10972" y="115462"/>
                  <a:pt x="24508" y="115462"/>
                </a:cubicBezTo>
                <a:close/>
                <a:moveTo>
                  <a:pt x="1084022" y="0"/>
                </a:moveTo>
                <a:cubicBezTo>
                  <a:pt x="1097558" y="0"/>
                  <a:pt x="1108530" y="10973"/>
                  <a:pt x="1108530" y="24508"/>
                </a:cubicBezTo>
                <a:cubicBezTo>
                  <a:pt x="1108530" y="38044"/>
                  <a:pt x="1097558" y="49016"/>
                  <a:pt x="1084022" y="49016"/>
                </a:cubicBezTo>
                <a:cubicBezTo>
                  <a:pt x="1070486" y="49016"/>
                  <a:pt x="1059514" y="38044"/>
                  <a:pt x="1059514" y="24508"/>
                </a:cubicBezTo>
                <a:cubicBezTo>
                  <a:pt x="1059514" y="10973"/>
                  <a:pt x="1070486" y="0"/>
                  <a:pt x="1084022" y="0"/>
                </a:cubicBezTo>
                <a:close/>
                <a:moveTo>
                  <a:pt x="965591" y="0"/>
                </a:moveTo>
                <a:cubicBezTo>
                  <a:pt x="979126" y="0"/>
                  <a:pt x="990099" y="10973"/>
                  <a:pt x="990099" y="24508"/>
                </a:cubicBezTo>
                <a:cubicBezTo>
                  <a:pt x="990099" y="38044"/>
                  <a:pt x="979126" y="49016"/>
                  <a:pt x="965591" y="49016"/>
                </a:cubicBezTo>
                <a:cubicBezTo>
                  <a:pt x="952055" y="49016"/>
                  <a:pt x="941082" y="38044"/>
                  <a:pt x="941082" y="24508"/>
                </a:cubicBezTo>
                <a:cubicBezTo>
                  <a:pt x="941082" y="10973"/>
                  <a:pt x="952055" y="0"/>
                  <a:pt x="965591" y="0"/>
                </a:cubicBezTo>
                <a:close/>
                <a:moveTo>
                  <a:pt x="847159" y="0"/>
                </a:moveTo>
                <a:cubicBezTo>
                  <a:pt x="860694" y="0"/>
                  <a:pt x="871667" y="10973"/>
                  <a:pt x="871667" y="24508"/>
                </a:cubicBezTo>
                <a:cubicBezTo>
                  <a:pt x="871667" y="38044"/>
                  <a:pt x="860694" y="49016"/>
                  <a:pt x="847159" y="49016"/>
                </a:cubicBezTo>
                <a:cubicBezTo>
                  <a:pt x="833623" y="49016"/>
                  <a:pt x="822651" y="38044"/>
                  <a:pt x="822651" y="24508"/>
                </a:cubicBezTo>
                <a:cubicBezTo>
                  <a:pt x="822651" y="10973"/>
                  <a:pt x="833623" y="0"/>
                  <a:pt x="847159" y="0"/>
                </a:cubicBezTo>
                <a:close/>
                <a:moveTo>
                  <a:pt x="728727" y="0"/>
                </a:moveTo>
                <a:cubicBezTo>
                  <a:pt x="742263" y="0"/>
                  <a:pt x="753235" y="10973"/>
                  <a:pt x="753235" y="24508"/>
                </a:cubicBezTo>
                <a:cubicBezTo>
                  <a:pt x="753235" y="38044"/>
                  <a:pt x="742263" y="49016"/>
                  <a:pt x="728727" y="49016"/>
                </a:cubicBezTo>
                <a:cubicBezTo>
                  <a:pt x="715191" y="49016"/>
                  <a:pt x="704219" y="38044"/>
                  <a:pt x="704219" y="24508"/>
                </a:cubicBezTo>
                <a:cubicBezTo>
                  <a:pt x="704219" y="10973"/>
                  <a:pt x="715191" y="0"/>
                  <a:pt x="728727" y="0"/>
                </a:cubicBezTo>
                <a:close/>
                <a:moveTo>
                  <a:pt x="610295" y="0"/>
                </a:moveTo>
                <a:cubicBezTo>
                  <a:pt x="623831" y="0"/>
                  <a:pt x="634803" y="10973"/>
                  <a:pt x="634803" y="24508"/>
                </a:cubicBezTo>
                <a:cubicBezTo>
                  <a:pt x="634803" y="38044"/>
                  <a:pt x="623831" y="49016"/>
                  <a:pt x="610295" y="49016"/>
                </a:cubicBezTo>
                <a:cubicBezTo>
                  <a:pt x="596759" y="49016"/>
                  <a:pt x="585787" y="38044"/>
                  <a:pt x="585787" y="24508"/>
                </a:cubicBezTo>
                <a:cubicBezTo>
                  <a:pt x="585787" y="10973"/>
                  <a:pt x="596759" y="0"/>
                  <a:pt x="610295" y="0"/>
                </a:cubicBezTo>
                <a:close/>
                <a:moveTo>
                  <a:pt x="498235" y="0"/>
                </a:moveTo>
                <a:cubicBezTo>
                  <a:pt x="511771" y="0"/>
                  <a:pt x="522743" y="10973"/>
                  <a:pt x="522743" y="24508"/>
                </a:cubicBezTo>
                <a:cubicBezTo>
                  <a:pt x="522743" y="38044"/>
                  <a:pt x="511771" y="49016"/>
                  <a:pt x="498235" y="49016"/>
                </a:cubicBezTo>
                <a:cubicBezTo>
                  <a:pt x="484699" y="49016"/>
                  <a:pt x="473727" y="38044"/>
                  <a:pt x="473727" y="24508"/>
                </a:cubicBezTo>
                <a:cubicBezTo>
                  <a:pt x="473727" y="10973"/>
                  <a:pt x="484699" y="0"/>
                  <a:pt x="498235" y="0"/>
                </a:cubicBezTo>
                <a:close/>
                <a:moveTo>
                  <a:pt x="379803" y="0"/>
                </a:moveTo>
                <a:cubicBezTo>
                  <a:pt x="393339" y="0"/>
                  <a:pt x="404311" y="10973"/>
                  <a:pt x="404311" y="24508"/>
                </a:cubicBezTo>
                <a:cubicBezTo>
                  <a:pt x="404311" y="38044"/>
                  <a:pt x="393339" y="49016"/>
                  <a:pt x="379803" y="49016"/>
                </a:cubicBezTo>
                <a:cubicBezTo>
                  <a:pt x="366268" y="49016"/>
                  <a:pt x="355295" y="38044"/>
                  <a:pt x="355295" y="24508"/>
                </a:cubicBezTo>
                <a:cubicBezTo>
                  <a:pt x="355295" y="10973"/>
                  <a:pt x="366268" y="0"/>
                  <a:pt x="379803" y="0"/>
                </a:cubicBezTo>
                <a:close/>
                <a:moveTo>
                  <a:pt x="261372" y="0"/>
                </a:moveTo>
                <a:cubicBezTo>
                  <a:pt x="274907" y="0"/>
                  <a:pt x="285880" y="10973"/>
                  <a:pt x="285880" y="24508"/>
                </a:cubicBezTo>
                <a:cubicBezTo>
                  <a:pt x="285880" y="38044"/>
                  <a:pt x="274907" y="49016"/>
                  <a:pt x="261372" y="49016"/>
                </a:cubicBezTo>
                <a:cubicBezTo>
                  <a:pt x="247836" y="49016"/>
                  <a:pt x="236863" y="38044"/>
                  <a:pt x="236863" y="24508"/>
                </a:cubicBezTo>
                <a:cubicBezTo>
                  <a:pt x="236863" y="10973"/>
                  <a:pt x="247836" y="0"/>
                  <a:pt x="261372" y="0"/>
                </a:cubicBezTo>
                <a:close/>
                <a:moveTo>
                  <a:pt x="142940" y="0"/>
                </a:moveTo>
                <a:cubicBezTo>
                  <a:pt x="156475" y="0"/>
                  <a:pt x="167448" y="10973"/>
                  <a:pt x="167448" y="24508"/>
                </a:cubicBezTo>
                <a:cubicBezTo>
                  <a:pt x="167448" y="38044"/>
                  <a:pt x="156475" y="49016"/>
                  <a:pt x="142940" y="49016"/>
                </a:cubicBezTo>
                <a:cubicBezTo>
                  <a:pt x="129404" y="49016"/>
                  <a:pt x="118432" y="38044"/>
                  <a:pt x="118432" y="24508"/>
                </a:cubicBezTo>
                <a:cubicBezTo>
                  <a:pt x="118432" y="10973"/>
                  <a:pt x="129404" y="0"/>
                  <a:pt x="142940" y="0"/>
                </a:cubicBezTo>
                <a:close/>
                <a:moveTo>
                  <a:pt x="24508" y="0"/>
                </a:moveTo>
                <a:cubicBezTo>
                  <a:pt x="38044" y="0"/>
                  <a:pt x="49016" y="10973"/>
                  <a:pt x="49016" y="24508"/>
                </a:cubicBezTo>
                <a:cubicBezTo>
                  <a:pt x="49016" y="38044"/>
                  <a:pt x="38044" y="49016"/>
                  <a:pt x="24508" y="49016"/>
                </a:cubicBezTo>
                <a:cubicBezTo>
                  <a:pt x="10972" y="49016"/>
                  <a:pt x="0" y="38044"/>
                  <a:pt x="0" y="24508"/>
                </a:cubicBezTo>
                <a:cubicBezTo>
                  <a:pt x="0" y="10973"/>
                  <a:pt x="10972" y="0"/>
                  <a:pt x="2450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MiSans Medium" panose="00000600000000000000" charset="-122"/>
                <a:ea typeface="MiSans Medium" panose="00000600000000000000" charset="-122"/>
              </a:rPr>
              <a:t>单击此处编辑母版标题样式</a:t>
            </a:r>
            <a:endParaRPr lang="zh-CN" altLang="en-US" dirty="0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>
                <a:latin typeface="MiSans Normal" panose="00000500000000000000" charset="-122"/>
                <a:ea typeface="MiSans Normal" panose="00000500000000000000" charset="-122"/>
              </a:rPr>
              <a:t>单击此处编辑母版文本样式</a:t>
            </a:r>
            <a:endParaRPr lang="zh-CN" altLang="en-US" dirty="0">
              <a:latin typeface="MiSans Normal" panose="00000500000000000000" charset="-122"/>
              <a:ea typeface="MiSans Normal" panose="00000500000000000000" charset="-122"/>
            </a:endParaRPr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8" name="任意多边形: 形状 7"/>
          <p:cNvSpPr/>
          <p:nvPr userDrawn="1">
            <p:custDataLst>
              <p:tags r:id="rId20"/>
            </p:custDataLst>
          </p:nvPr>
        </p:nvSpPr>
        <p:spPr>
          <a:xfrm>
            <a:off x="0" y="5802312"/>
            <a:ext cx="1055687" cy="1055688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 userDrawn="1">
            <p:custDataLst>
              <p:tags r:id="rId21"/>
            </p:custDataLst>
          </p:nvPr>
        </p:nvSpPr>
        <p:spPr>
          <a:xfrm>
            <a:off x="11690418" y="191686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22"/>
            </p:custDataLst>
          </p:nvPr>
        </p:nvSpPr>
        <p:spPr>
          <a:xfrm>
            <a:off x="11893555" y="191686"/>
            <a:ext cx="108000" cy="10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23"/>
            </p:custDataLst>
          </p:nvPr>
        </p:nvSpPr>
        <p:spPr>
          <a:xfrm>
            <a:off x="11487282" y="191686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>
            <p:custDataLst>
              <p:tags r:id="rId24"/>
            </p:custDataLst>
          </p:nvPr>
        </p:nvSpPr>
        <p:spPr>
          <a:xfrm>
            <a:off x="11284146" y="191686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ea"/>
          <a:ea typeface="+mj-ea"/>
          <a:cs typeface="+mj-cs"/>
          <a:sym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67.xml"/><Relationship Id="rId8" Type="http://schemas.openxmlformats.org/officeDocument/2006/relationships/tags" Target="../tags/tag366.xml"/><Relationship Id="rId7" Type="http://schemas.openxmlformats.org/officeDocument/2006/relationships/tags" Target="../tags/tag365.xml"/><Relationship Id="rId6" Type="http://schemas.openxmlformats.org/officeDocument/2006/relationships/tags" Target="../tags/tag364.xml"/><Relationship Id="rId5" Type="http://schemas.openxmlformats.org/officeDocument/2006/relationships/tags" Target="../tags/tag363.xml"/><Relationship Id="rId4" Type="http://schemas.openxmlformats.org/officeDocument/2006/relationships/image" Target="../media/image14.jpeg"/><Relationship Id="rId3" Type="http://schemas.openxmlformats.org/officeDocument/2006/relationships/tags" Target="../tags/tag362.xml"/><Relationship Id="rId2" Type="http://schemas.openxmlformats.org/officeDocument/2006/relationships/tags" Target="../tags/tag361.xml"/><Relationship Id="rId12" Type="http://schemas.openxmlformats.org/officeDocument/2006/relationships/slideLayout" Target="../slideLayouts/slideLayout32.xml"/><Relationship Id="rId11" Type="http://schemas.openxmlformats.org/officeDocument/2006/relationships/tags" Target="../tags/tag369.xml"/><Relationship Id="rId10" Type="http://schemas.openxmlformats.org/officeDocument/2006/relationships/tags" Target="../tags/tag368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76.xml"/><Relationship Id="rId8" Type="http://schemas.openxmlformats.org/officeDocument/2006/relationships/tags" Target="../tags/tag375.xml"/><Relationship Id="rId7" Type="http://schemas.openxmlformats.org/officeDocument/2006/relationships/tags" Target="../tags/tag374.xml"/><Relationship Id="rId6" Type="http://schemas.openxmlformats.org/officeDocument/2006/relationships/tags" Target="../tags/tag373.xml"/><Relationship Id="rId5" Type="http://schemas.openxmlformats.org/officeDocument/2006/relationships/image" Target="../media/image13.png"/><Relationship Id="rId4" Type="http://schemas.openxmlformats.org/officeDocument/2006/relationships/tags" Target="../tags/tag372.xml"/><Relationship Id="rId3" Type="http://schemas.openxmlformats.org/officeDocument/2006/relationships/tags" Target="../tags/tag371.xml"/><Relationship Id="rId2" Type="http://schemas.openxmlformats.org/officeDocument/2006/relationships/tags" Target="../tags/tag370.xml"/><Relationship Id="rId14" Type="http://schemas.openxmlformats.org/officeDocument/2006/relationships/slideLayout" Target="../slideLayouts/slideLayout31.xml"/><Relationship Id="rId13" Type="http://schemas.openxmlformats.org/officeDocument/2006/relationships/tags" Target="../tags/tag379.xml"/><Relationship Id="rId12" Type="http://schemas.openxmlformats.org/officeDocument/2006/relationships/tags" Target="../tags/tag378.xml"/><Relationship Id="rId11" Type="http://schemas.openxmlformats.org/officeDocument/2006/relationships/tags" Target="../tags/tag377.xml"/><Relationship Id="rId10" Type="http://schemas.openxmlformats.org/officeDocument/2006/relationships/image" Target="../media/image15.jpe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82.xml"/><Relationship Id="rId3" Type="http://schemas.openxmlformats.org/officeDocument/2006/relationships/tags" Target="../tags/tag381.xml"/><Relationship Id="rId2" Type="http://schemas.openxmlformats.org/officeDocument/2006/relationships/tags" Target="../tags/tag380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90.xml"/><Relationship Id="rId8" Type="http://schemas.openxmlformats.org/officeDocument/2006/relationships/tags" Target="../tags/tag389.xml"/><Relationship Id="rId7" Type="http://schemas.openxmlformats.org/officeDocument/2006/relationships/tags" Target="../tags/tag388.xml"/><Relationship Id="rId6" Type="http://schemas.openxmlformats.org/officeDocument/2006/relationships/tags" Target="../tags/tag387.xml"/><Relationship Id="rId5" Type="http://schemas.openxmlformats.org/officeDocument/2006/relationships/tags" Target="../tags/tag386.xml"/><Relationship Id="rId4" Type="http://schemas.openxmlformats.org/officeDocument/2006/relationships/tags" Target="../tags/tag385.xml"/><Relationship Id="rId3" Type="http://schemas.openxmlformats.org/officeDocument/2006/relationships/tags" Target="../tags/tag384.xml"/><Relationship Id="rId2" Type="http://schemas.openxmlformats.org/officeDocument/2006/relationships/tags" Target="../tags/tag383.xml"/><Relationship Id="rId12" Type="http://schemas.openxmlformats.org/officeDocument/2006/relationships/slideLayout" Target="../slideLayouts/slideLayout30.xml"/><Relationship Id="rId11" Type="http://schemas.openxmlformats.org/officeDocument/2006/relationships/tags" Target="../tags/tag392.xml"/><Relationship Id="rId10" Type="http://schemas.openxmlformats.org/officeDocument/2006/relationships/tags" Target="../tags/tag391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99.xml"/><Relationship Id="rId8" Type="http://schemas.openxmlformats.org/officeDocument/2006/relationships/tags" Target="../tags/tag398.xml"/><Relationship Id="rId7" Type="http://schemas.openxmlformats.org/officeDocument/2006/relationships/tags" Target="../tags/tag397.xml"/><Relationship Id="rId6" Type="http://schemas.openxmlformats.org/officeDocument/2006/relationships/tags" Target="../tags/tag396.xml"/><Relationship Id="rId5" Type="http://schemas.openxmlformats.org/officeDocument/2006/relationships/tags" Target="../tags/tag395.xml"/><Relationship Id="rId4" Type="http://schemas.openxmlformats.org/officeDocument/2006/relationships/image" Target="../media/image16.jpeg"/><Relationship Id="rId3" Type="http://schemas.openxmlformats.org/officeDocument/2006/relationships/tags" Target="../tags/tag394.xml"/><Relationship Id="rId2" Type="http://schemas.openxmlformats.org/officeDocument/2006/relationships/tags" Target="../tags/tag393.xml"/><Relationship Id="rId12" Type="http://schemas.openxmlformats.org/officeDocument/2006/relationships/slideLayout" Target="../slideLayouts/slideLayout29.xml"/><Relationship Id="rId11" Type="http://schemas.openxmlformats.org/officeDocument/2006/relationships/tags" Target="../tags/tag401.xml"/><Relationship Id="rId10" Type="http://schemas.openxmlformats.org/officeDocument/2006/relationships/tags" Target="../tags/tag400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04.xml"/><Relationship Id="rId3" Type="http://schemas.openxmlformats.org/officeDocument/2006/relationships/tags" Target="../tags/tag403.xml"/><Relationship Id="rId2" Type="http://schemas.openxmlformats.org/officeDocument/2006/relationships/tags" Target="../tags/tag402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411.xml"/><Relationship Id="rId8" Type="http://schemas.openxmlformats.org/officeDocument/2006/relationships/tags" Target="../tags/tag410.xml"/><Relationship Id="rId7" Type="http://schemas.openxmlformats.org/officeDocument/2006/relationships/tags" Target="../tags/tag409.xml"/><Relationship Id="rId6" Type="http://schemas.openxmlformats.org/officeDocument/2006/relationships/tags" Target="../tags/tag408.xml"/><Relationship Id="rId5" Type="http://schemas.openxmlformats.org/officeDocument/2006/relationships/tags" Target="../tags/tag407.xml"/><Relationship Id="rId4" Type="http://schemas.openxmlformats.org/officeDocument/2006/relationships/image" Target="../media/image17.jpeg"/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0" Type="http://schemas.openxmlformats.org/officeDocument/2006/relationships/slideLayout" Target="../slideLayouts/slideLayout28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418.xml"/><Relationship Id="rId8" Type="http://schemas.openxmlformats.org/officeDocument/2006/relationships/tags" Target="../tags/tag417.xml"/><Relationship Id="rId7" Type="http://schemas.openxmlformats.org/officeDocument/2006/relationships/tags" Target="../tags/tag416.xml"/><Relationship Id="rId6" Type="http://schemas.openxmlformats.org/officeDocument/2006/relationships/tags" Target="../tags/tag415.xml"/><Relationship Id="rId5" Type="http://schemas.openxmlformats.org/officeDocument/2006/relationships/tags" Target="../tags/tag414.xml"/><Relationship Id="rId4" Type="http://schemas.openxmlformats.org/officeDocument/2006/relationships/image" Target="../media/image18.png"/><Relationship Id="rId3" Type="http://schemas.openxmlformats.org/officeDocument/2006/relationships/tags" Target="../tags/tag413.xml"/><Relationship Id="rId2" Type="http://schemas.openxmlformats.org/officeDocument/2006/relationships/tags" Target="../tags/tag412.xml"/><Relationship Id="rId10" Type="http://schemas.openxmlformats.org/officeDocument/2006/relationships/slideLayout" Target="../slideLayouts/slideLayout27.xml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421.xml"/><Relationship Id="rId2" Type="http://schemas.openxmlformats.org/officeDocument/2006/relationships/tags" Target="../tags/tag420.xml"/><Relationship Id="rId1" Type="http://schemas.openxmlformats.org/officeDocument/2006/relationships/tags" Target="../tags/tag41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14.xml"/><Relationship Id="rId8" Type="http://schemas.openxmlformats.org/officeDocument/2006/relationships/tags" Target="../tags/tag313.xml"/><Relationship Id="rId7" Type="http://schemas.openxmlformats.org/officeDocument/2006/relationships/tags" Target="../tags/tag312.xml"/><Relationship Id="rId6" Type="http://schemas.openxmlformats.org/officeDocument/2006/relationships/tags" Target="../tags/tag311.xml"/><Relationship Id="rId5" Type="http://schemas.openxmlformats.org/officeDocument/2006/relationships/tags" Target="../tags/tag310.xml"/><Relationship Id="rId4" Type="http://schemas.openxmlformats.org/officeDocument/2006/relationships/tags" Target="../tags/tag309.xml"/><Relationship Id="rId3" Type="http://schemas.openxmlformats.org/officeDocument/2006/relationships/tags" Target="../tags/tag308.xml"/><Relationship Id="rId20" Type="http://schemas.openxmlformats.org/officeDocument/2006/relationships/slideLayout" Target="../slideLayouts/slideLayout36.xml"/><Relationship Id="rId2" Type="http://schemas.openxmlformats.org/officeDocument/2006/relationships/tags" Target="../tags/tag307.xml"/><Relationship Id="rId19" Type="http://schemas.openxmlformats.org/officeDocument/2006/relationships/tags" Target="../tags/tag324.xml"/><Relationship Id="rId18" Type="http://schemas.openxmlformats.org/officeDocument/2006/relationships/tags" Target="../tags/tag323.xml"/><Relationship Id="rId17" Type="http://schemas.openxmlformats.org/officeDocument/2006/relationships/tags" Target="../tags/tag322.xml"/><Relationship Id="rId16" Type="http://schemas.openxmlformats.org/officeDocument/2006/relationships/tags" Target="../tags/tag321.xml"/><Relationship Id="rId15" Type="http://schemas.openxmlformats.org/officeDocument/2006/relationships/tags" Target="../tags/tag320.xml"/><Relationship Id="rId14" Type="http://schemas.openxmlformats.org/officeDocument/2006/relationships/tags" Target="../tags/tag319.xml"/><Relationship Id="rId13" Type="http://schemas.openxmlformats.org/officeDocument/2006/relationships/tags" Target="../tags/tag318.xml"/><Relationship Id="rId12" Type="http://schemas.openxmlformats.org/officeDocument/2006/relationships/tags" Target="../tags/tag317.xml"/><Relationship Id="rId11" Type="http://schemas.openxmlformats.org/officeDocument/2006/relationships/tags" Target="../tags/tag316.xml"/><Relationship Id="rId10" Type="http://schemas.openxmlformats.org/officeDocument/2006/relationships/tags" Target="../tags/tag315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27.xml"/><Relationship Id="rId3" Type="http://schemas.openxmlformats.org/officeDocument/2006/relationships/tags" Target="../tags/tag326.xml"/><Relationship Id="rId2" Type="http://schemas.openxmlformats.org/officeDocument/2006/relationships/tags" Target="../tags/tag325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34.xml"/><Relationship Id="rId8" Type="http://schemas.openxmlformats.org/officeDocument/2006/relationships/tags" Target="../tags/tag333.xml"/><Relationship Id="rId7" Type="http://schemas.openxmlformats.org/officeDocument/2006/relationships/tags" Target="../tags/tag332.xml"/><Relationship Id="rId6" Type="http://schemas.openxmlformats.org/officeDocument/2006/relationships/tags" Target="../tags/tag331.xml"/><Relationship Id="rId5" Type="http://schemas.openxmlformats.org/officeDocument/2006/relationships/tags" Target="../tags/tag330.xml"/><Relationship Id="rId4" Type="http://schemas.openxmlformats.org/officeDocument/2006/relationships/image" Target="../media/image6.png"/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2" Type="http://schemas.openxmlformats.org/officeDocument/2006/relationships/slideLayout" Target="../slideLayouts/slideLayout35.xml"/><Relationship Id="rId11" Type="http://schemas.openxmlformats.org/officeDocument/2006/relationships/tags" Target="../tags/tag335.xml"/><Relationship Id="rId10" Type="http://schemas.openxmlformats.org/officeDocument/2006/relationships/image" Target="../media/image7.jpe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5.xml"/><Relationship Id="rId6" Type="http://schemas.openxmlformats.org/officeDocument/2006/relationships/tags" Target="../tags/tag33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336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40.xml"/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47.xml"/><Relationship Id="rId8" Type="http://schemas.openxmlformats.org/officeDocument/2006/relationships/tags" Target="../tags/tag346.xml"/><Relationship Id="rId7" Type="http://schemas.openxmlformats.org/officeDocument/2006/relationships/tags" Target="../tags/tag345.xml"/><Relationship Id="rId6" Type="http://schemas.openxmlformats.org/officeDocument/2006/relationships/tags" Target="../tags/tag344.xml"/><Relationship Id="rId5" Type="http://schemas.openxmlformats.org/officeDocument/2006/relationships/image" Target="../media/image11.jpeg"/><Relationship Id="rId4" Type="http://schemas.openxmlformats.org/officeDocument/2006/relationships/tags" Target="../tags/tag343.xml"/><Relationship Id="rId3" Type="http://schemas.openxmlformats.org/officeDocument/2006/relationships/tags" Target="../tags/tag342.xml"/><Relationship Id="rId2" Type="http://schemas.openxmlformats.org/officeDocument/2006/relationships/tags" Target="../tags/tag341.xml"/><Relationship Id="rId14" Type="http://schemas.openxmlformats.org/officeDocument/2006/relationships/slideLayout" Target="../slideLayouts/slideLayout34.xml"/><Relationship Id="rId13" Type="http://schemas.openxmlformats.org/officeDocument/2006/relationships/tags" Target="../tags/tag350.xml"/><Relationship Id="rId12" Type="http://schemas.openxmlformats.org/officeDocument/2006/relationships/tags" Target="../tags/tag349.xml"/><Relationship Id="rId11" Type="http://schemas.openxmlformats.org/officeDocument/2006/relationships/tags" Target="../tags/tag348.xml"/><Relationship Id="rId10" Type="http://schemas.openxmlformats.org/officeDocument/2006/relationships/image" Target="../media/image12.jpe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57.xml"/><Relationship Id="rId8" Type="http://schemas.openxmlformats.org/officeDocument/2006/relationships/tags" Target="../tags/tag356.xml"/><Relationship Id="rId7" Type="http://schemas.openxmlformats.org/officeDocument/2006/relationships/tags" Target="../tags/tag355.xml"/><Relationship Id="rId6" Type="http://schemas.openxmlformats.org/officeDocument/2006/relationships/tags" Target="../tags/tag354.xml"/><Relationship Id="rId5" Type="http://schemas.openxmlformats.org/officeDocument/2006/relationships/tags" Target="../tags/tag353.xml"/><Relationship Id="rId4" Type="http://schemas.openxmlformats.org/officeDocument/2006/relationships/image" Target="../media/image13.png"/><Relationship Id="rId3" Type="http://schemas.openxmlformats.org/officeDocument/2006/relationships/tags" Target="../tags/tag352.xml"/><Relationship Id="rId2" Type="http://schemas.openxmlformats.org/officeDocument/2006/relationships/tags" Target="../tags/tag351.xml"/><Relationship Id="rId10" Type="http://schemas.openxmlformats.org/officeDocument/2006/relationships/slideLayout" Target="../slideLayouts/slideLayout33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60.xml"/><Relationship Id="rId3" Type="http://schemas.openxmlformats.org/officeDocument/2006/relationships/tags" Target="../tags/tag359.xml"/><Relationship Id="rId2" Type="http://schemas.openxmlformats.org/officeDocument/2006/relationships/tags" Target="../tags/tag358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>
            <p:ph type="ctrTitle" idx="16388"/>
            <p:custDataLst>
              <p:tags r:id="rId2"/>
            </p:custDataLst>
          </p:nvPr>
        </p:nvSpPr>
        <p:spPr>
          <a:xfrm>
            <a:off x="2919730" y="2664460"/>
            <a:ext cx="6352540" cy="892810"/>
          </a:xfrm>
        </p:spPr>
        <p:txBody>
          <a:bodyPr/>
          <a:p>
            <a:r>
              <a:rPr lang="zh-CN" altLang="en-US" sz="3200">
                <a:latin typeface="MiSans Medium" panose="00000600000000000000" charset="-122"/>
                <a:ea typeface="MiSans Medium" panose="00000600000000000000" charset="-122"/>
              </a:rPr>
              <a:t>智能家居智能网关：核心与应用</a:t>
            </a:r>
            <a:endParaRPr lang="zh-CN" altLang="en-US" sz="3200">
              <a:latin typeface="MiSans Medium" panose="00000600000000000000" charset="-122"/>
              <a:ea typeface="MiSans Medium" panose="000006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硬件架构组成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pic>
        <p:nvPicPr>
          <p:cNvPr id="13" name="内容占位符 12" descr="fa21bb06-b48f-11f0-a453-d64839a01366"/>
          <p:cNvPicPr>
            <a:picLocks noChangeAspect="1"/>
          </p:cNvPicPr>
          <p:nvPr>
            <p:ph idx="16390"/>
            <p:custDataLst>
              <p:tags r:id="rId3"/>
            </p:custDataLst>
          </p:nvPr>
        </p:nvPicPr>
        <p:blipFill>
          <a:blip r:embed="rId4"/>
          <a:srcRect t="6821"/>
          <a:stretch>
            <a:fillRect/>
          </a:stretch>
        </p:blipFill>
        <p:spPr>
          <a:xfrm>
            <a:off x="609600" y="609600"/>
            <a:ext cx="4038600" cy="5638800"/>
          </a:xfrm>
          <a:custGeom>
            <a:avLst/>
            <a:gdLst>
              <a:gd name="connisteX0" fmla="*/ 0 w 4038600"/>
              <a:gd name="connsiteY0" fmla="*/ 304800 h 5638800"/>
              <a:gd name="connisteX1" fmla="*/ 304800 w 4038600"/>
              <a:gd name="connsiteY1" fmla="*/ 0 h 5638800"/>
              <a:gd name="connisteX2" fmla="*/ 3733800 w 4038600"/>
              <a:gd name="connsiteY2" fmla="*/ 0 h 5638800"/>
              <a:gd name="connisteX3" fmla="*/ 4038600 w 4038600"/>
              <a:gd name="connsiteY3" fmla="*/ 304800 h 5638800"/>
              <a:gd name="connisteX4" fmla="*/ 4038600 w 4038600"/>
              <a:gd name="connsiteY4" fmla="*/ 5334000 h 5638800"/>
              <a:gd name="connisteX5" fmla="*/ 3733800 w 4038600"/>
              <a:gd name="connsiteY5" fmla="*/ 5638800 h 5638800"/>
              <a:gd name="connisteX6" fmla="*/ 304800 w 4038600"/>
              <a:gd name="connsiteY6" fmla="*/ 5638800 h 5638800"/>
              <a:gd name="connisteX7" fmla="*/ 0 w 4038600"/>
              <a:gd name="connsiteY7" fmla="*/ 5334000 h 5638800"/>
              <a:gd name="connisteX8" fmla="*/ 0 w 4038600"/>
              <a:gd name="connsiteY8" fmla="*/ 3048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733800" y="0"/>
                </a:lnTo>
                <a:cubicBezTo>
                  <a:pt x="3902136" y="0"/>
                  <a:pt x="4038600" y="136464"/>
                  <a:pt x="4038600" y="304800"/>
                </a:cubicBezTo>
                <a:lnTo>
                  <a:pt x="4038600" y="5334000"/>
                </a:lnTo>
                <a:cubicBezTo>
                  <a:pt x="4038600" y="5502336"/>
                  <a:pt x="3902136" y="5638800"/>
                  <a:pt x="3733800" y="5638800"/>
                </a:cubicBezTo>
                <a:lnTo>
                  <a:pt x="304800" y="5638800"/>
                </a:lnTo>
                <a:cubicBezTo>
                  <a:pt x="136464" y="5638800"/>
                  <a:pt x="0" y="5502336"/>
                  <a:pt x="0" y="5334000"/>
                </a:cubicBez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1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核心组件配置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采用高性能嵌入式芯片，搭配多模通信模块与存储单元，支持多接口扩展，满足不同家庭设备接入需求。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低功耗设计特性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优化电源管理系统，待机功耗低于5W，适应24小时不间断运行，年均耗电量仅相当于传统家电的5%。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软件系统架构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装饰  1"/>
          <p:cNvSpPr>
            <a:spLocks noGrp="1"/>
          </p:cNvSpPr>
          <p:nvPr>
            <p:ph type="body" idx="16390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17" name="图片占位符 16" descr="default_6_img"/>
          <p:cNvPicPr>
            <a:picLocks noChangeAspect="1"/>
          </p:cNvPicPr>
          <p:nvPr>
            <p:ph type="pic" idx="16391"/>
            <p:custDataLst>
              <p:tags r:id="rId4"/>
            </p:custDataLst>
          </p:nvPr>
        </p:nvPicPr>
        <p:blipFill>
          <a:blip r:embed="rId5"/>
          <a:srcRect t="13680" b="13680"/>
          <a:stretch>
            <a:fillRect/>
          </a:stretch>
        </p:blipFill>
        <p:spPr>
          <a:xfrm>
            <a:off x="914400" y="1828800"/>
            <a:ext cx="4724400" cy="1930400"/>
          </a:xfrm>
          <a:prstGeom prst="rect">
            <a:avLst/>
          </a:pr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分层设计逻辑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分为设备接入层（协议转换）、数据处理层（指令解析）、应用服务层（场景管理），各层独立运行又协同工作。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18" name="图片占位符 17" descr="f9413310-b48f-11f0-85c4-32fcd6abde14"/>
          <p:cNvPicPr>
            <a:picLocks noChangeAspect="1"/>
          </p:cNvPicPr>
          <p:nvPr>
            <p:ph type="pic" idx="16393"/>
            <p:custDataLst>
              <p:tags r:id="rId9"/>
            </p:custDataLst>
          </p:nvPr>
        </p:nvPicPr>
        <p:blipFill>
          <a:blip r:embed="rId10"/>
          <a:srcRect t="4301" b="4301"/>
          <a:stretch>
            <a:fillRect/>
          </a:stretch>
        </p:blipFill>
        <p:spPr>
          <a:xfrm>
            <a:off x="6553200" y="1828800"/>
            <a:ext cx="4724400" cy="1930400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OTA升级能力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支持远程在线升级系统固件，持续优化功能体验与安全性能，延长产品生命周期，避免硬件淘汰。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 idx="16388"/>
            <p:custDataLst>
              <p:tags r:id="rId2"/>
            </p:custDataLst>
          </p:nvPr>
        </p:nvSpPr>
        <p:spPr>
          <a:xfrm>
            <a:off x="267335" y="3343910"/>
            <a:ext cx="5363845" cy="1524000"/>
          </a:xfrm>
        </p:spPr>
        <p:txBody>
          <a:bodyPr>
            <a:noAutofit/>
          </a:bodyPr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典型应用场景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3"/>
            </p:custDataLst>
          </p:nvPr>
        </p:nvSpPr>
        <p:spPr>
          <a:xfrm>
            <a:off x="635" y="2790190"/>
            <a:ext cx="1807210" cy="1563370"/>
          </a:xfrm>
        </p:spPr>
        <p:txBody>
          <a:bodyPr/>
          <a:p>
            <a:r>
              <a:rPr lang="zh-CN" altLang="en-US" sz="8800">
                <a:latin typeface="MiSans Normal" panose="00000500000000000000" charset="-122"/>
                <a:ea typeface="MiSans Normal" panose="00000500000000000000" charset="-122"/>
              </a:rPr>
              <a:t>04</a:t>
            </a:r>
            <a:endParaRPr lang="zh-CN" altLang="en-US" sz="880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家庭自动化控制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01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场景联动示例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实现"回家模式"：门锁解锁后自动开灯、开空调、拉窗帘，通过网关协调多设备同步响应，无需逐一操作。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3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91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02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定时与感应控制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支持按时间（如晨起拉窗帘）或环境感应（如光线暗时自动开灯）触发设备动作，提升生活便利性。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安全监控与应急响应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pic>
        <p:nvPicPr>
          <p:cNvPr id="13" name="内容占位符 12" descr="f99c4793-b48f-11f0-a713-76b361b044cc"/>
          <p:cNvPicPr>
            <a:picLocks noChangeAspect="1"/>
          </p:cNvPicPr>
          <p:nvPr>
            <p:ph idx="16390"/>
            <p:custDataLst>
              <p:tags r:id="rId3"/>
            </p:custDataLst>
          </p:nvPr>
        </p:nvPicPr>
        <p:blipFill>
          <a:blip r:embed="rId4"/>
          <a:srcRect t="2531" b="3082"/>
          <a:stretch>
            <a:fillRect/>
          </a:stretch>
        </p:blipFill>
        <p:spPr>
          <a:xfrm>
            <a:off x="609600" y="2794000"/>
            <a:ext cx="10972800" cy="3454400"/>
          </a:xfrm>
          <a:custGeom>
            <a:avLst/>
            <a:gdLst>
              <a:gd name="connisteX0" fmla="*/ 0 w 10972800"/>
              <a:gd name="connsiteY0" fmla="*/ 304800 h 3454400"/>
              <a:gd name="connisteX1" fmla="*/ 304800 w 10972800"/>
              <a:gd name="connsiteY1" fmla="*/ 0 h 3454400"/>
              <a:gd name="connisteX2" fmla="*/ 10668000 w 10972800"/>
              <a:gd name="connsiteY2" fmla="*/ 0 h 3454400"/>
              <a:gd name="connisteX3" fmla="*/ 10972800 w 10972800"/>
              <a:gd name="connsiteY3" fmla="*/ 304800 h 3454400"/>
              <a:gd name="connisteX4" fmla="*/ 10972800 w 10972800"/>
              <a:gd name="connsiteY4" fmla="*/ 3149600 h 3454400"/>
              <a:gd name="connisteX5" fmla="*/ 10668000 w 10972800"/>
              <a:gd name="connsiteY5" fmla="*/ 3454400 h 3454400"/>
              <a:gd name="connisteX6" fmla="*/ 304800 w 10972800"/>
              <a:gd name="connsiteY6" fmla="*/ 3454400 h 3454400"/>
              <a:gd name="connisteX7" fmla="*/ 0 w 10972800"/>
              <a:gd name="connsiteY7" fmla="*/ 3149600 h 3454400"/>
              <a:gd name="connisteX8" fmla="*/ 0 w 10972800"/>
              <a:gd name="connsiteY8" fmla="*/ 304800 h 345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454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0668000" y="0"/>
                </a:lnTo>
                <a:cubicBezTo>
                  <a:pt x="10836336" y="0"/>
                  <a:pt x="10972800" y="136464"/>
                  <a:pt x="10972800" y="304800"/>
                </a:cubicBezTo>
                <a:lnTo>
                  <a:pt x="10972800" y="3149600"/>
                </a:lnTo>
                <a:cubicBezTo>
                  <a:pt x="10972800" y="3317936"/>
                  <a:pt x="10836336" y="3454400"/>
                  <a:pt x="10668000" y="3454400"/>
                </a:cubicBezTo>
                <a:lnTo>
                  <a:pt x="304800" y="3454400"/>
                </a:lnTo>
                <a:cubicBezTo>
                  <a:pt x="136464" y="3454400"/>
                  <a:pt x="0" y="3317936"/>
                  <a:pt x="0" y="3149600"/>
                </a:cubicBez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1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安防设备整合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连接摄像头、门窗传感器、烟雾报警器，异常情况（如闯入、火灾）实时推送报警信息至用户手机。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应急联动机制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发生燃气泄漏时，自动关闭阀门并打开烟机通风，同时发送紧急通知到业主手机，形成安全防护闭环。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 idx="16388"/>
            <p:custDataLst>
              <p:tags r:id="rId2"/>
            </p:custDataLst>
          </p:nvPr>
        </p:nvSpPr>
        <p:spPr>
          <a:xfrm>
            <a:off x="63500" y="3578860"/>
            <a:ext cx="6352117" cy="1524000"/>
          </a:xfrm>
        </p:spPr>
        <p:txBody>
          <a:bodyPr>
            <a:noAutofit/>
          </a:bodyPr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选购与使用指南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3"/>
            </p:custDataLst>
          </p:nvPr>
        </p:nvSpPr>
        <p:spPr>
          <a:xfrm>
            <a:off x="-3175" y="2977515"/>
            <a:ext cx="1807210" cy="1563370"/>
          </a:xfrm>
        </p:spPr>
        <p:txBody>
          <a:bodyPr/>
          <a:p>
            <a:r>
              <a:rPr lang="zh-CN" altLang="en-US" sz="8800">
                <a:latin typeface="MiSans Normal" panose="00000500000000000000" charset="-122"/>
                <a:ea typeface="MiSans Normal" panose="00000500000000000000" charset="-122"/>
              </a:rPr>
              <a:t>05</a:t>
            </a:r>
            <a:endParaRPr lang="zh-CN" altLang="en-US" sz="880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选购关键指标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pic>
        <p:nvPicPr>
          <p:cNvPr id="11" name="内容占位符 10" descr="f8471803-b48f-11f0-85c4-32fcd6abde14"/>
          <p:cNvPicPr>
            <a:picLocks noChangeAspect="1"/>
          </p:cNvPicPr>
          <p:nvPr>
            <p:ph idx="16390"/>
            <p:custDataLst>
              <p:tags r:id="rId3"/>
            </p:custDataLst>
          </p:nvPr>
        </p:nvPicPr>
        <p:blipFill>
          <a:blip r:embed="rId4"/>
          <a:srcRect t="3038" b="3038"/>
          <a:stretch>
            <a:fillRect/>
          </a:stretch>
        </p:blipFill>
        <p:spPr>
          <a:xfrm>
            <a:off x="609600" y="609600"/>
            <a:ext cx="9782175" cy="2626995"/>
          </a:xfrm>
          <a:custGeom>
            <a:avLst/>
            <a:gdLst>
              <a:gd name="connisteX0" fmla="*/ 0 w 10972800"/>
              <a:gd name="connsiteY0" fmla="*/ 304800 h 2946400"/>
              <a:gd name="connisteX1" fmla="*/ 304800 w 10972800"/>
              <a:gd name="connsiteY1" fmla="*/ 0 h 2946400"/>
              <a:gd name="connisteX2" fmla="*/ 10668000 w 10972800"/>
              <a:gd name="connsiteY2" fmla="*/ 0 h 2946400"/>
              <a:gd name="connisteX3" fmla="*/ 10972800 w 10972800"/>
              <a:gd name="connsiteY3" fmla="*/ 304800 h 2946400"/>
              <a:gd name="connisteX4" fmla="*/ 10972800 w 10972800"/>
              <a:gd name="connsiteY4" fmla="*/ 2641600 h 2946400"/>
              <a:gd name="connisteX5" fmla="*/ 10668000 w 10972800"/>
              <a:gd name="connsiteY5" fmla="*/ 2946400 h 2946400"/>
              <a:gd name="connisteX6" fmla="*/ 304800 w 10972800"/>
              <a:gd name="connsiteY6" fmla="*/ 2946400 h 2946400"/>
              <a:gd name="connisteX7" fmla="*/ 0 w 10972800"/>
              <a:gd name="connsiteY7" fmla="*/ 2641600 h 2946400"/>
              <a:gd name="connisteX8" fmla="*/ 0 w 10972800"/>
              <a:gd name="connsiteY8" fmla="*/ 3048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946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0668000" y="0"/>
                </a:lnTo>
                <a:cubicBezTo>
                  <a:pt x="10836336" y="0"/>
                  <a:pt x="10972800" y="136464"/>
                  <a:pt x="10972800" y="304800"/>
                </a:cubicBezTo>
                <a:lnTo>
                  <a:pt x="10972800" y="2641600"/>
                </a:lnTo>
                <a:cubicBezTo>
                  <a:pt x="10972800" y="2809936"/>
                  <a:pt x="10836336" y="2946400"/>
                  <a:pt x="10668000" y="2946400"/>
                </a:cubicBezTo>
                <a:lnTo>
                  <a:pt x="304800" y="2946400"/>
                </a:lnTo>
                <a:cubicBezTo>
                  <a:pt x="136464" y="2946400"/>
                  <a:pt x="0" y="2809936"/>
                  <a:pt x="0" y="2641600"/>
                </a:cubicBez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兼容性与扩展性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优先选择支持多协议、可扩展接口的产品，确保未来新增设备（如智能家电、传感器）能顺利接入。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安全性与稳定性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查看是否具备加密传输、防火墙功能，选择市场口碑好的品牌，避免因系统漏洞导致隐私泄露或设备失控。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安装与维护建议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pic>
        <p:nvPicPr>
          <p:cNvPr id="11" name="内容占位符 10" descr="default_4_img"/>
          <p:cNvPicPr>
            <a:picLocks noChangeAspect="1"/>
          </p:cNvPicPr>
          <p:nvPr>
            <p:ph idx="16390"/>
            <p:custDataLst>
              <p:tags r:id="rId3"/>
            </p:custDataLst>
          </p:nvPr>
        </p:nvPicPr>
        <p:blipFill>
          <a:blip r:embed="rId4"/>
          <a:srcRect t="27366" b="27366"/>
          <a:stretch>
            <a:fillRect/>
          </a:stretch>
        </p:blipFill>
        <p:spPr>
          <a:xfrm>
            <a:off x="609600" y="1524000"/>
            <a:ext cx="10972800" cy="2794000"/>
          </a:xfrm>
          <a:custGeom>
            <a:avLst/>
            <a:gdLst>
              <a:gd name="connisteX0" fmla="*/ 0 w 10972800"/>
              <a:gd name="connsiteY0" fmla="*/ 304800 h 2794000"/>
              <a:gd name="connisteX1" fmla="*/ 304800 w 10972800"/>
              <a:gd name="connsiteY1" fmla="*/ 0 h 2794000"/>
              <a:gd name="connisteX2" fmla="*/ 10668000 w 10972800"/>
              <a:gd name="connsiteY2" fmla="*/ 0 h 2794000"/>
              <a:gd name="connisteX3" fmla="*/ 10972800 w 10972800"/>
              <a:gd name="connsiteY3" fmla="*/ 304800 h 2794000"/>
              <a:gd name="connisteX4" fmla="*/ 10972800 w 10972800"/>
              <a:gd name="connsiteY4" fmla="*/ 2489200 h 2794000"/>
              <a:gd name="connisteX5" fmla="*/ 10668000 w 10972800"/>
              <a:gd name="connsiteY5" fmla="*/ 2794000 h 2794000"/>
              <a:gd name="connisteX6" fmla="*/ 304800 w 10972800"/>
              <a:gd name="connsiteY6" fmla="*/ 2794000 h 2794000"/>
              <a:gd name="connisteX7" fmla="*/ 0 w 10972800"/>
              <a:gd name="connsiteY7" fmla="*/ 2489200 h 2794000"/>
              <a:gd name="connisteX8" fmla="*/ 0 w 10972800"/>
              <a:gd name="connsiteY8" fmla="*/ 304800 h 279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794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0668000" y="0"/>
                </a:lnTo>
                <a:cubicBezTo>
                  <a:pt x="10836336" y="0"/>
                  <a:pt x="10972800" y="136464"/>
                  <a:pt x="10972800" y="304800"/>
                </a:cubicBezTo>
                <a:lnTo>
                  <a:pt x="10972800" y="2489200"/>
                </a:lnTo>
                <a:cubicBezTo>
                  <a:pt x="10972800" y="2657536"/>
                  <a:pt x="10836336" y="2794000"/>
                  <a:pt x="10668000" y="2794000"/>
                </a:cubicBezTo>
                <a:lnTo>
                  <a:pt x="304800" y="2794000"/>
                </a:lnTo>
                <a:cubicBezTo>
                  <a:pt x="136464" y="2794000"/>
                  <a:pt x="0" y="2657536"/>
                  <a:pt x="0" y="2489200"/>
                </a:cubicBez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部署位置选择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建议安装在家庭中心位置，减少信号遮挡，确保各房间设备通信稳定，避免金属屏蔽或强电磁干扰。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日常维护要点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定期检查固件更新，保持系统最新；避免长时间满负荷运行，可每月重启一次提升稳定性。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副标题 2"/>
          <p:cNvSpPr>
            <a:spLocks noGrp="1"/>
          </p:cNvSpPr>
          <p:nvPr>
            <p:ph type="body" idx="16389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THE END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ctrTitle" idx="16388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谢谢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6386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CONTENTS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3"/>
            </p:custDataLst>
          </p:nvPr>
        </p:nvSpPr>
        <p:spPr/>
        <p:txBody>
          <a:bodyPr/>
          <a:p>
            <a:r>
              <a:rPr lang="zh-CN" altLang="en-US" sz="4500">
                <a:latin typeface="MiSans Medium" panose="00000600000000000000" charset="-122"/>
                <a:ea typeface="MiSans Medium" panose="00000600000000000000" charset="-122"/>
              </a:rPr>
              <a:t>目录</a:t>
            </a:r>
            <a:endParaRPr lang="zh-CN" altLang="en-US" sz="4500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01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5" name="装饰  3"/>
          <p:cNvSpPr>
            <a:spLocks noGrp="1"/>
          </p:cNvSpPr>
          <p:nvPr>
            <p:ph type="body" idx="16399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智能网关概述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02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8" name="装饰  6"/>
          <p:cNvSpPr>
            <a:spLocks noGrp="1"/>
          </p:cNvSpPr>
          <p:nvPr>
            <p:ph type="body" idx="16400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核心功能解析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03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装饰  9"/>
          <p:cNvSpPr>
            <a:spLocks noGrp="1"/>
          </p:cNvSpPr>
          <p:nvPr>
            <p:ph type="body" idx="16401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技术架构与工作原理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94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04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装饰  2"/>
          <p:cNvSpPr>
            <a:spLocks noGrp="1"/>
          </p:cNvSpPr>
          <p:nvPr>
            <p:ph type="body" idx="16402"/>
            <p:custDataLst>
              <p:tags r:id="rId14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5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典型应用场景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96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05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装饰  5"/>
          <p:cNvSpPr>
            <a:spLocks noGrp="1"/>
          </p:cNvSpPr>
          <p:nvPr>
            <p:ph type="body" idx="16403"/>
            <p:custDataLst>
              <p:tags r:id="rId17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95"/>
            <p:custDataLst>
              <p:tags r:id="rId18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选购与使用指南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19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 idx="16388"/>
            <p:custDataLst>
              <p:tags r:id="rId2"/>
            </p:custDataLst>
          </p:nvPr>
        </p:nvSpPr>
        <p:spPr>
          <a:xfrm>
            <a:off x="0" y="3188335"/>
            <a:ext cx="6352117" cy="1524000"/>
          </a:xfrm>
        </p:spPr>
        <p:txBody>
          <a:bodyPr>
            <a:noAutofit/>
          </a:bodyPr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智能网关概述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3"/>
            </p:custDataLst>
          </p:nvPr>
        </p:nvSpPr>
        <p:spPr>
          <a:xfrm>
            <a:off x="609600" y="2656205"/>
            <a:ext cx="1807210" cy="1563370"/>
          </a:xfrm>
        </p:spPr>
        <p:txBody>
          <a:bodyPr/>
          <a:p>
            <a:r>
              <a:rPr lang="zh-CN" altLang="en-US" sz="8800">
                <a:latin typeface="MiSans Normal" panose="00000500000000000000" charset="-122"/>
                <a:ea typeface="MiSans Normal" panose="00000500000000000000" charset="-122"/>
              </a:rPr>
              <a:t>01</a:t>
            </a:r>
            <a:endParaRPr lang="zh-CN" altLang="en-US" sz="880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>
          <a:xfrm>
            <a:off x="609600" y="533400"/>
            <a:ext cx="5486400" cy="609600"/>
          </a:xfrm>
        </p:spPr>
        <p:txBody>
          <a:bodyPr/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智能网关的定义与定位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pic>
        <p:nvPicPr>
          <p:cNvPr id="12" name="内容占位符 11" descr="C:/Users/NING MEI/Desktop/网关.png网关"/>
          <p:cNvPicPr>
            <a:picLocks noChangeAspect="1"/>
          </p:cNvPicPr>
          <p:nvPr>
            <p:ph idx="16390"/>
            <p:custDataLst>
              <p:tags r:id="rId3"/>
            </p:custDataLst>
          </p:nvPr>
        </p:nvPicPr>
        <p:blipFill>
          <a:blip r:embed="rId4"/>
          <a:srcRect t="12" b="12"/>
          <a:stretch>
            <a:fillRect/>
          </a:stretch>
        </p:blipFill>
        <p:spPr>
          <a:xfrm>
            <a:off x="6096000" y="1524000"/>
            <a:ext cx="5486400" cy="4724400"/>
          </a:xfrm>
          <a:custGeom>
            <a:avLst/>
            <a:gdLst>
              <a:gd name="connisteX0" fmla="*/ 0 w 5486400"/>
              <a:gd name="connsiteY0" fmla="*/ 0 h 4724400"/>
              <a:gd name="connisteX1" fmla="*/ 5181600 w 5486400"/>
              <a:gd name="connsiteY1" fmla="*/ 0 h 4724400"/>
              <a:gd name="connisteX2" fmla="*/ 5486400 w 5486400"/>
              <a:gd name="connsiteY2" fmla="*/ 304800 h 4724400"/>
              <a:gd name="connisteX3" fmla="*/ 5486400 w 5486400"/>
              <a:gd name="connsiteY3" fmla="*/ 4419600 h 4724400"/>
              <a:gd name="connisteX4" fmla="*/ 5181600 w 5486400"/>
              <a:gd name="connsiteY4" fmla="*/ 4724400 h 4724400"/>
              <a:gd name="connisteX5" fmla="*/ 0 w 5486400"/>
              <a:gd name="connsiteY5" fmla="*/ 4724400 h 4724400"/>
              <a:gd name="connisteX6" fmla="*/ 0 w 54864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486400" h="4724400">
                <a:moveTo>
                  <a:pt x="0" y="0"/>
                </a:moveTo>
                <a:lnTo>
                  <a:pt x="5181600" y="0"/>
                </a:lnTo>
                <a:cubicBezTo>
                  <a:pt x="5349936" y="0"/>
                  <a:pt x="5486400" y="136464"/>
                  <a:pt x="5486400" y="304800"/>
                </a:cubicBezTo>
                <a:lnTo>
                  <a:pt x="5486400" y="4419600"/>
                </a:lnTo>
                <a:cubicBezTo>
                  <a:pt x="5486400" y="4587936"/>
                  <a:pt x="5349936" y="4724400"/>
                  <a:pt x="51816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1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核心枢纽作用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作为智能家居系统的中央控制节点，连接各类智能设备与网络，实现跨品牌、跨协议的互联互通，是家庭智能化的"神经中枢"。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与传统网关的差异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区别于普通路由器，智能网关具备设备管理、数据处理和场景联动能力，可本地计算减少延迟，同时支持云端远程控制。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24750" y="1014095"/>
            <a:ext cx="40640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>
              <a:lnSpc>
                <a:spcPct val="140000"/>
              </a:lnSpc>
            </a:pPr>
            <a:endParaRPr lang="zh-CN" altLang="en-US" sz="2400" kern="100" dirty="0">
              <a:effectLst/>
              <a:latin typeface="+mn-ea"/>
              <a:cs typeface="江城圆体 400W" panose="020B0500000000000000" pitchFamily="34" charset="-122"/>
            </a:endParaRPr>
          </a:p>
        </p:txBody>
      </p:sp>
      <p:pic>
        <p:nvPicPr>
          <p:cNvPr id="9" name="图片 8" descr="img_v3_02rh_f0400c11-d254-45d5-baa6-4c1a2204e94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3890" y="3020695"/>
            <a:ext cx="1381125" cy="135255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>
          <a:xfrm>
            <a:off x="609600" y="533400"/>
            <a:ext cx="5486400" cy="609600"/>
          </a:xfrm>
        </p:spPr>
        <p:txBody>
          <a:bodyPr/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云米智能网关种类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24750" y="1014095"/>
            <a:ext cx="40640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>
              <a:lnSpc>
                <a:spcPct val="140000"/>
              </a:lnSpc>
            </a:pPr>
            <a:endParaRPr lang="zh-CN" altLang="en-US" sz="2400" kern="100" dirty="0">
              <a:effectLst/>
              <a:latin typeface="+mn-ea"/>
              <a:cs typeface="江城圆体 400W" panose="020B05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31415" y="2828925"/>
            <a:ext cx="40640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>
              <a:lnSpc>
                <a:spcPct val="140000"/>
              </a:lnSpc>
            </a:pPr>
            <a:endParaRPr lang="zh-CN" altLang="en-US" sz="2400" kern="100" dirty="0">
              <a:effectLst/>
              <a:latin typeface="+mn-ea"/>
              <a:cs typeface="江城圆体 400W" panose="020B0500000000000000" pitchFamily="34" charset="-122"/>
            </a:endParaRPr>
          </a:p>
        </p:txBody>
      </p:sp>
      <p:pic>
        <p:nvPicPr>
          <p:cNvPr id="17" name="HomePad S 正面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909" y="2147718"/>
            <a:ext cx="919953" cy="922310"/>
          </a:xfrm>
          <a:prstGeom prst="rect">
            <a:avLst/>
          </a:prstGeom>
          <a:ln w="12700">
            <a:miter/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/>
          <a:srcRect t="26852" b="29985"/>
          <a:stretch>
            <a:fillRect/>
          </a:stretch>
        </p:blipFill>
        <p:spPr>
          <a:xfrm>
            <a:off x="7821270" y="2111162"/>
            <a:ext cx="1317839" cy="995422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458595" y="2343150"/>
            <a:ext cx="1750695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>
              <a:lnSpc>
                <a:spcPct val="140000"/>
              </a:lnSpc>
            </a:pPr>
            <a:endParaRPr lang="zh-CN" altLang="en-US" sz="2400" kern="100" dirty="0">
              <a:effectLst/>
              <a:latin typeface="+mn-ea"/>
              <a:cs typeface="江城圆体 400W" panose="020B0500000000000000" pitchFamily="34" charset="-122"/>
            </a:endParaRPr>
          </a:p>
        </p:txBody>
      </p:sp>
      <p:pic>
        <p:nvPicPr>
          <p:cNvPr id="23" name="图片 22" descr="img_v3_02rh_267cd10c-f185-4f37-8454-9b9d31a0bf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315" y="2033270"/>
            <a:ext cx="2228215" cy="136652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794510" y="3757930"/>
            <a:ext cx="206502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40000"/>
              </a:lnSpc>
            </a:pPr>
            <a:r>
              <a:rPr lang="en-US" altLang="zh-CN" sz="1600" kern="100" dirty="0">
                <a:effectLst/>
                <a:latin typeface="+mn-ea"/>
                <a:cs typeface="江城圆体 400W" panose="020B0500000000000000" pitchFamily="34" charset="-122"/>
              </a:rPr>
              <a:t>10.1</a:t>
            </a:r>
            <a:r>
              <a:rPr lang="zh-CN" altLang="en-US" sz="1600" kern="100" dirty="0">
                <a:effectLst/>
                <a:latin typeface="+mn-ea"/>
                <a:cs typeface="江城圆体 400W" panose="020B0500000000000000" pitchFamily="34" charset="-122"/>
              </a:rPr>
              <a:t>英寸</a:t>
            </a:r>
            <a:br>
              <a:rPr lang="zh-CN" altLang="en-US" sz="1600" kern="100" dirty="0">
                <a:effectLst/>
                <a:latin typeface="+mn-ea"/>
                <a:cs typeface="江城圆体 400W" panose="020B0500000000000000" pitchFamily="34" charset="-122"/>
              </a:rPr>
            </a:br>
            <a:r>
              <a:rPr lang="en-US" altLang="zh-CN" sz="1600" kern="100" dirty="0">
                <a:effectLst/>
                <a:latin typeface="+mn-ea"/>
                <a:cs typeface="江城圆体 400W" panose="020B0500000000000000" pitchFamily="34" charset="-122"/>
              </a:rPr>
              <a:t>4</a:t>
            </a:r>
            <a:r>
              <a:rPr lang="zh-CN" altLang="en-US" sz="1600" kern="100" dirty="0">
                <a:effectLst/>
                <a:latin typeface="+mn-ea"/>
                <a:cs typeface="江城圆体 400W" panose="020B0500000000000000" pitchFamily="34" charset="-122"/>
              </a:rPr>
              <a:t>麦克风</a:t>
            </a:r>
            <a:br>
              <a:rPr lang="zh-CN" altLang="en-US" sz="1600" kern="100" dirty="0">
                <a:effectLst/>
                <a:latin typeface="+mn-ea"/>
                <a:cs typeface="江城圆体 400W" panose="020B0500000000000000" pitchFamily="34" charset="-122"/>
              </a:rPr>
            </a:br>
            <a:r>
              <a:rPr lang="zh-CN" altLang="en-US" sz="1600" kern="100" dirty="0">
                <a:effectLst/>
                <a:latin typeface="+mn-ea"/>
                <a:cs typeface="江城圆体 400W" panose="020B0500000000000000" pitchFamily="34" charset="-122"/>
              </a:rPr>
              <a:t>内置摄像头大屏联动</a:t>
            </a:r>
            <a:br>
              <a:rPr lang="zh-CN" altLang="en-US" sz="1600" kern="100" dirty="0">
                <a:effectLst/>
                <a:latin typeface="+mn-ea"/>
                <a:cs typeface="江城圆体 400W" panose="020B0500000000000000" pitchFamily="34" charset="-122"/>
              </a:rPr>
            </a:br>
            <a:r>
              <a:rPr lang="zh-CN" altLang="en-US" sz="1600" kern="100" dirty="0">
                <a:effectLst/>
                <a:latin typeface="+mn-ea"/>
                <a:cs typeface="江城圆体 400W" panose="020B0500000000000000" pitchFamily="34" charset="-122"/>
              </a:rPr>
              <a:t>本地控制中枢</a:t>
            </a:r>
            <a:endParaRPr lang="zh-CN" altLang="en-US" sz="1600" kern="100" dirty="0">
              <a:effectLst/>
              <a:latin typeface="+mn-ea"/>
              <a:cs typeface="江城圆体 400W" panose="020B0500000000000000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689475" y="3757930"/>
            <a:ext cx="1980565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40000"/>
              </a:lnSpc>
            </a:pPr>
            <a:r>
              <a:rPr lang="en-US" altLang="zh-CN" sz="1600" kern="100" dirty="0">
                <a:effectLst/>
                <a:latin typeface="+mn-ea"/>
                <a:cs typeface="江城圆体 400W" panose="020B0500000000000000" pitchFamily="34" charset="-122"/>
              </a:rPr>
              <a:t>4</a:t>
            </a:r>
            <a:r>
              <a:rPr lang="zh-CN" altLang="en-US" sz="1600" kern="100" dirty="0">
                <a:effectLst/>
                <a:latin typeface="+mn-ea"/>
                <a:cs typeface="江城圆体 400W" panose="020B0500000000000000" pitchFamily="34" charset="-122"/>
              </a:rPr>
              <a:t>英寸</a:t>
            </a:r>
            <a:br>
              <a:rPr lang="zh-CN" altLang="en-US" sz="1600" kern="100" dirty="0">
                <a:effectLst/>
                <a:latin typeface="+mn-ea"/>
                <a:cs typeface="江城圆体 400W" panose="020B0500000000000000" pitchFamily="34" charset="-122"/>
              </a:rPr>
            </a:br>
            <a:r>
              <a:rPr lang="en-US" altLang="zh-CN" sz="1600" kern="100" dirty="0">
                <a:effectLst/>
                <a:latin typeface="+mn-ea"/>
                <a:cs typeface="江城圆体 400W" panose="020B0500000000000000" pitchFamily="34" charset="-122"/>
              </a:rPr>
              <a:t>2</a:t>
            </a:r>
            <a:r>
              <a:rPr lang="zh-CN" altLang="en-US" sz="1600" kern="100" dirty="0">
                <a:effectLst/>
                <a:latin typeface="+mn-ea"/>
                <a:cs typeface="江城圆体 400W" panose="020B0500000000000000" pitchFamily="34" charset="-122"/>
              </a:rPr>
              <a:t>麦克风</a:t>
            </a:r>
            <a:br>
              <a:rPr lang="zh-CN" altLang="en-US" sz="1600" kern="100" dirty="0">
                <a:effectLst/>
                <a:latin typeface="+mn-ea"/>
                <a:cs typeface="江城圆体 400W" panose="020B0500000000000000" pitchFamily="34" charset="-122"/>
              </a:rPr>
            </a:br>
            <a:r>
              <a:rPr lang="zh-CN" altLang="en-US" sz="1600" kern="100" dirty="0">
                <a:effectLst/>
                <a:latin typeface="+mn-ea"/>
                <a:cs typeface="江城圆体 400W" panose="020B0500000000000000" pitchFamily="34" charset="-122"/>
              </a:rPr>
              <a:t>支持本地离线引擎</a:t>
            </a:r>
            <a:endParaRPr lang="zh-CN" altLang="en-US" sz="1600" kern="100" dirty="0">
              <a:effectLst/>
              <a:latin typeface="+mn-ea"/>
              <a:cs typeface="江城圆体 400W" panose="020B0500000000000000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821295" y="3862705"/>
            <a:ext cx="269748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40000"/>
              </a:lnSpc>
            </a:pPr>
            <a:r>
              <a:rPr lang="en-US" altLang="zh-CN" sz="1500" kern="100" dirty="0">
                <a:effectLst/>
                <a:latin typeface="+mn-ea"/>
                <a:cs typeface="江城圆体 400W" panose="020B0500000000000000" pitchFamily="34" charset="-122"/>
              </a:rPr>
              <a:t>Zigbee/</a:t>
            </a:r>
            <a:r>
              <a:rPr lang="zh-CN" altLang="en-US" sz="1500" kern="100" dirty="0">
                <a:effectLst/>
                <a:latin typeface="+mn-ea"/>
                <a:cs typeface="江城圆体 400W" panose="020B0500000000000000" pitchFamily="34" charset="-122"/>
              </a:rPr>
              <a:t>蓝牙</a:t>
            </a:r>
            <a:r>
              <a:rPr lang="en-US" altLang="zh-CN" sz="1500" kern="100" dirty="0">
                <a:effectLst/>
                <a:latin typeface="+mn-ea"/>
                <a:cs typeface="江城圆体 400W" panose="020B0500000000000000" pitchFamily="34" charset="-122"/>
              </a:rPr>
              <a:t>Mesh</a:t>
            </a:r>
            <a:r>
              <a:rPr lang="zh-CN" altLang="en-US" sz="1500" kern="100" dirty="0">
                <a:effectLst/>
                <a:latin typeface="+mn-ea"/>
                <a:cs typeface="江城圆体 400W" panose="020B0500000000000000" pitchFamily="34" charset="-122"/>
              </a:rPr>
              <a:t>协议</a:t>
            </a:r>
            <a:br>
              <a:rPr lang="zh-CN" altLang="en-US" sz="1500" kern="100" dirty="0">
                <a:effectLst/>
                <a:latin typeface="+mn-ea"/>
                <a:cs typeface="江城圆体 400W" panose="020B0500000000000000" pitchFamily="34" charset="-122"/>
              </a:rPr>
            </a:br>
            <a:r>
              <a:rPr lang="zh-CN" altLang="en-US" sz="1500" kern="100" dirty="0">
                <a:effectLst/>
                <a:latin typeface="+mn-ea"/>
                <a:cs typeface="江城圆体 400W" panose="020B0500000000000000" pitchFamily="34" charset="-122"/>
              </a:rPr>
              <a:t>支持红外控制传统家电</a:t>
            </a:r>
            <a:br>
              <a:rPr lang="zh-CN" altLang="en-US" sz="1500" kern="100" dirty="0">
                <a:effectLst/>
                <a:latin typeface="+mn-ea"/>
                <a:cs typeface="江城圆体 400W" panose="020B0500000000000000" pitchFamily="34" charset="-122"/>
              </a:rPr>
            </a:br>
            <a:r>
              <a:rPr lang="zh-CN" altLang="en-US" sz="1500" kern="100" dirty="0">
                <a:effectLst/>
                <a:latin typeface="+mn-ea"/>
                <a:cs typeface="江城圆体 400W" panose="020B0500000000000000" pitchFamily="34" charset="-122"/>
              </a:rPr>
              <a:t>支持本地离线引擎</a:t>
            </a:r>
            <a:endParaRPr lang="zh-CN" altLang="en-US" sz="1500" kern="100" dirty="0">
              <a:effectLst/>
              <a:latin typeface="+mn-ea"/>
              <a:cs typeface="江城圆体 400W" panose="020B0500000000000000" pitchFamily="3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 idx="16388"/>
            <p:custDataLst>
              <p:tags r:id="rId2"/>
            </p:custDataLst>
          </p:nvPr>
        </p:nvSpPr>
        <p:spPr>
          <a:xfrm>
            <a:off x="0" y="3176270"/>
            <a:ext cx="6352117" cy="1524000"/>
          </a:xfrm>
        </p:spPr>
        <p:txBody>
          <a:bodyPr>
            <a:noAutofit/>
          </a:bodyPr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核心功能解析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3"/>
            </p:custDataLst>
          </p:nvPr>
        </p:nvSpPr>
        <p:spPr>
          <a:xfrm>
            <a:off x="553720" y="2550160"/>
            <a:ext cx="1807210" cy="1563370"/>
          </a:xfrm>
        </p:spPr>
        <p:txBody>
          <a:bodyPr/>
          <a:p>
            <a:r>
              <a:rPr lang="zh-CN" altLang="en-US" sz="8800">
                <a:latin typeface="MiSans Normal" panose="00000500000000000000" charset="-122"/>
                <a:ea typeface="MiSans Normal" panose="00000500000000000000" charset="-122"/>
              </a:rPr>
              <a:t>02</a:t>
            </a:r>
            <a:endParaRPr lang="zh-CN" altLang="en-US" sz="880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多协议转换与设备兼容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装饰  1"/>
          <p:cNvSpPr>
            <a:spLocks noGrp="1"/>
          </p:cNvSpPr>
          <p:nvPr>
            <p:ph type="body" idx="16390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17" name="图片占位符 16" descr="f9d84208-b48f-11f0-85c4-32fcd6abde14"/>
          <p:cNvPicPr>
            <a:picLocks noChangeAspect="1"/>
          </p:cNvPicPr>
          <p:nvPr>
            <p:ph type="pic" idx="16391"/>
            <p:custDataLst>
              <p:tags r:id="rId4"/>
            </p:custDataLst>
          </p:nvPr>
        </p:nvPicPr>
        <p:blipFill>
          <a:blip r:embed="rId5"/>
          <a:srcRect l="31387" t="10057" b="8621"/>
          <a:stretch>
            <a:fillRect/>
          </a:stretch>
        </p:blipFill>
        <p:spPr>
          <a:xfrm>
            <a:off x="5994400" y="1524000"/>
            <a:ext cx="5588000" cy="2209800"/>
          </a:xfrm>
          <a:custGeom>
            <a:avLst/>
            <a:gdLst>
              <a:gd name="connisteX0" fmla="*/ 0 w 5588000"/>
              <a:gd name="connsiteY0" fmla="*/ 0 h 2209800"/>
              <a:gd name="connisteX1" fmla="*/ 5283200 w 5588000"/>
              <a:gd name="connsiteY1" fmla="*/ 0 h 2209800"/>
              <a:gd name="connisteX2" fmla="*/ 5588000 w 5588000"/>
              <a:gd name="connsiteY2" fmla="*/ 304800 h 2209800"/>
              <a:gd name="connisteX3" fmla="*/ 5588000 w 5588000"/>
              <a:gd name="connsiteY3" fmla="*/ 1905000 h 2209800"/>
              <a:gd name="connisteX4" fmla="*/ 5283200 w 5588000"/>
              <a:gd name="connsiteY4" fmla="*/ 2209800 h 2209800"/>
              <a:gd name="connisteX5" fmla="*/ 0 w 5588000"/>
              <a:gd name="connsiteY5" fmla="*/ 2209800 h 2209800"/>
              <a:gd name="connisteX6" fmla="*/ 0 w 5588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588000" h="2209800">
                <a:moveTo>
                  <a:pt x="0" y="0"/>
                </a:moveTo>
                <a:lnTo>
                  <a:pt x="5283200" y="0"/>
                </a:lnTo>
                <a:cubicBezTo>
                  <a:pt x="5451536" y="0"/>
                  <a:pt x="5588000" y="136464"/>
                  <a:pt x="5588000" y="304800"/>
                </a:cubicBezTo>
                <a:lnTo>
                  <a:pt x="5588000" y="1905000"/>
                </a:lnTo>
                <a:cubicBezTo>
                  <a:pt x="5588000" y="2073336"/>
                  <a:pt x="5451536" y="2209800"/>
                  <a:pt x="52832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协议支持范围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网关集成Wi-Fi、蓝牙、Zigbee等主流协议，可连接灯光、家电、安防等不同类型设备，解决品牌间互联互通难题。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18" name="图片占位符 17" descr="f9d84158-b48f-11f0-85c4-32fcd6abde14"/>
          <p:cNvPicPr>
            <a:picLocks noChangeAspect="1"/>
          </p:cNvPicPr>
          <p:nvPr>
            <p:ph type="pic" idx="16393"/>
            <p:custDataLst>
              <p:tags r:id="rId9"/>
            </p:custDataLst>
          </p:nvPr>
        </p:nvPicPr>
        <p:blipFill>
          <a:blip r:embed="rId10"/>
          <a:srcRect t="5795" b="5795"/>
          <a:stretch>
            <a:fillRect/>
          </a:stretch>
        </p:blipFill>
        <p:spPr>
          <a:xfrm>
            <a:off x="609600" y="4038600"/>
            <a:ext cx="5588000" cy="2209800"/>
          </a:xfrm>
          <a:custGeom>
            <a:avLst/>
            <a:gdLst>
              <a:gd name="connisteX0" fmla="*/ 0 w 5588000"/>
              <a:gd name="connsiteY0" fmla="*/ 304800 h 2209800"/>
              <a:gd name="connisteX1" fmla="*/ 304800 w 5588000"/>
              <a:gd name="connsiteY1" fmla="*/ 0 h 2209800"/>
              <a:gd name="connisteX2" fmla="*/ 5588000 w 5588000"/>
              <a:gd name="connsiteY2" fmla="*/ 0 h 2209800"/>
              <a:gd name="connisteX3" fmla="*/ 5588000 w 5588000"/>
              <a:gd name="connsiteY3" fmla="*/ 2209800 h 2209800"/>
              <a:gd name="connisteX4" fmla="*/ 304800 w 5588000"/>
              <a:gd name="connsiteY4" fmla="*/ 2209800 h 2209800"/>
              <a:gd name="connisteX5" fmla="*/ 0 w 5588000"/>
              <a:gd name="connsiteY5" fmla="*/ 1905000 h 2209800"/>
              <a:gd name="connisteX6" fmla="*/ 0 w 5588000"/>
              <a:gd name="connsiteY6" fmla="*/ 3048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588000" h="2209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5588000" y="0"/>
                </a:lnTo>
                <a:lnTo>
                  <a:pt x="5588000" y="2209800"/>
                </a:lnTo>
                <a:lnTo>
                  <a:pt x="304800" y="2209800"/>
                </a:lnTo>
                <a:cubicBezTo>
                  <a:pt x="136464" y="2209800"/>
                  <a:pt x="0" y="2073336"/>
                  <a:pt x="0" y="1905000"/>
                </a:cubicBez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统一管理平台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提供标准化接口，用户通过云米APP即可控制所有接入设备，无需切换多个应用，简化操作流程。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数据处理与安全保障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pic>
        <p:nvPicPr>
          <p:cNvPr id="11" name="内容占位符 10" descr="default_6_img"/>
          <p:cNvPicPr>
            <a:picLocks noChangeAspect="1"/>
          </p:cNvPicPr>
          <p:nvPr>
            <p:ph idx="16390"/>
            <p:custDataLst>
              <p:tags r:id="rId3"/>
            </p:custDataLst>
          </p:nvPr>
        </p:nvPicPr>
        <p:blipFill>
          <a:blip r:embed="rId4"/>
          <a:srcRect t="26132" b="26132"/>
          <a:stretch>
            <a:fillRect/>
          </a:stretch>
        </p:blipFill>
        <p:spPr>
          <a:xfrm>
            <a:off x="609600" y="609600"/>
            <a:ext cx="9413875" cy="2527935"/>
          </a:xfrm>
          <a:custGeom>
            <a:avLst/>
            <a:gdLst>
              <a:gd name="connisteX0" fmla="*/ 0 w 10972800"/>
              <a:gd name="connsiteY0" fmla="*/ 304800 h 2946400"/>
              <a:gd name="connisteX1" fmla="*/ 304800 w 10972800"/>
              <a:gd name="connsiteY1" fmla="*/ 0 h 2946400"/>
              <a:gd name="connisteX2" fmla="*/ 10668000 w 10972800"/>
              <a:gd name="connsiteY2" fmla="*/ 0 h 2946400"/>
              <a:gd name="connisteX3" fmla="*/ 10972800 w 10972800"/>
              <a:gd name="connsiteY3" fmla="*/ 304800 h 2946400"/>
              <a:gd name="connisteX4" fmla="*/ 10972800 w 10972800"/>
              <a:gd name="connsiteY4" fmla="*/ 2641600 h 2946400"/>
              <a:gd name="connisteX5" fmla="*/ 10668000 w 10972800"/>
              <a:gd name="connsiteY5" fmla="*/ 2946400 h 2946400"/>
              <a:gd name="connisteX6" fmla="*/ 304800 w 10972800"/>
              <a:gd name="connsiteY6" fmla="*/ 2946400 h 2946400"/>
              <a:gd name="connisteX7" fmla="*/ 0 w 10972800"/>
              <a:gd name="connsiteY7" fmla="*/ 2641600 h 2946400"/>
              <a:gd name="connisteX8" fmla="*/ 0 w 10972800"/>
              <a:gd name="connsiteY8" fmla="*/ 3048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946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0668000" y="0"/>
                </a:lnTo>
                <a:cubicBezTo>
                  <a:pt x="10836336" y="0"/>
                  <a:pt x="10972800" y="136464"/>
                  <a:pt x="10972800" y="304800"/>
                </a:cubicBezTo>
                <a:lnTo>
                  <a:pt x="10972800" y="2641600"/>
                </a:lnTo>
                <a:cubicBezTo>
                  <a:pt x="10972800" y="2809936"/>
                  <a:pt x="10836336" y="2946400"/>
                  <a:pt x="10668000" y="2946400"/>
                </a:cubicBezTo>
                <a:lnTo>
                  <a:pt x="304800" y="2946400"/>
                </a:lnTo>
                <a:cubicBezTo>
                  <a:pt x="136464" y="2946400"/>
                  <a:pt x="0" y="2809936"/>
                  <a:pt x="0" y="2641600"/>
                </a:cubicBez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本地与云端协同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本地处理实时性要求高的指令（如灯光控制），云端存储历史数据与场景配置，平衡响应速度与数据安全。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多重安全防护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采用加密技术保护数据传输，内置防火墙抵御网络攻击，支持设备权限分级管理，防止未授权访问。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 idx="16388"/>
            <p:custDataLst>
              <p:tags r:id="rId2"/>
            </p:custDataLst>
          </p:nvPr>
        </p:nvSpPr>
        <p:spPr>
          <a:xfrm>
            <a:off x="1211580" y="3429000"/>
            <a:ext cx="6352117" cy="1524000"/>
          </a:xfrm>
        </p:spPr>
        <p:txBody>
          <a:bodyPr>
            <a:noAutofit/>
          </a:bodyPr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技术架构与工作原理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3"/>
            </p:custDataLst>
          </p:nvPr>
        </p:nvSpPr>
        <p:spPr>
          <a:xfrm>
            <a:off x="-3810" y="2853055"/>
            <a:ext cx="1807210" cy="1563370"/>
          </a:xfrm>
        </p:spPr>
        <p:txBody>
          <a:bodyPr/>
          <a:p>
            <a:r>
              <a:rPr lang="zh-CN" altLang="en-US" sz="8800">
                <a:latin typeface="MiSans Normal" panose="00000500000000000000" charset="-122"/>
                <a:ea typeface="MiSans Normal" panose="00000500000000000000" charset="-122"/>
              </a:rPr>
              <a:t>03</a:t>
            </a:r>
            <a:endParaRPr lang="zh-CN" altLang="en-US" sz="880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TYPE" val="e"/>
  <p:tag name="KSO_WM_BEAUTIFY_FLAG" val="#fgm#"/>
  <p:tag name="KSO_WM_FIGMA_FLAG" val="#fgm#"/>
  <p:tag name="KSO_WM_UNIT_INDEX" val="1"/>
</p:tagLst>
</file>

<file path=ppt/tags/tag10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5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7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8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9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1.xml><?xml version="1.0" encoding="utf-8"?>
<p:tagLst xmlns:p="http://schemas.openxmlformats.org/presentationml/2006/main">
  <p:tag name="KSO_WM_UNIT_TYPE" val="b"/>
  <p:tag name="KSO_WM_BEAUTIFY_FLAG" val="#wm#"/>
  <p:tag name="KSO_WM_FIGMA_FLAG" val="#fgm#"/>
  <p:tag name="KSO_WM_UNIT_INDEX" val="1"/>
  <p:tag name="KSO_WM_UNIT_TEXT_TYPE" val="1"/>
</p:tagLst>
</file>

<file path=ppt/tags/tag112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77e8c2704444c2727939c3b68dacdbb1a6ccdd4e"/>
  <p:tag name="KSO_WM_NEWLAYOUT_ID" val="2906"/>
</p:tagLst>
</file>

<file path=ppt/tags/tag113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4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5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6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8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12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523fbbe58965aeea10c56d0de70deed3ee7474d8"/>
  <p:tag name="KSO_WM_NEWLAYOUT_ID" val="1"/>
</p:tagLst>
</file>

<file path=ppt/tags/tag1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12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1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12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1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13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1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13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1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3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40490465"/>
</p:tagLst>
</file>

<file path=ppt/tags/tag14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40490465"/>
</p:tagLst>
</file>

<file path=ppt/tags/tag14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5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6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8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9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AG_VERSION" val="3.0"/>
  <p:tag name="KSO_WM_TEMPLATE_CATEGORY" val="custom"/>
  <p:tag name="KSO_WM_TEMPLATE_INDEX" val="40490465"/>
</p:tagLst>
</file>

<file path=ppt/tags/tag15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p="http://schemas.openxmlformats.org/presentationml/2006/main">
  <p:tag name="KSO_WM_AITEMPLATE_STYLE_ID" val="69796628953"/>
</p:tagLst>
</file>

<file path=ppt/tags/tag15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a7402260beb402c1b9b88223e31cc04fe2bd0c9"/>
  <p:tag name="KSO_WM_NEWLAYOUT_GROUP_ID" val="layout_2"/>
  <p:tag name="KSO_WM_NEWLAYOUT_ID" val="slide_250f5b83123f6923"/>
</p:tagLst>
</file>

<file path=ppt/tags/tag15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59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2_1"/>
  <p:tag name="KSO_WM_UNIT_TYPE" val="l_h_i"/>
</p:tagLst>
</file>

<file path=ppt/tags/tag16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6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5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3309f3dd6c8ed07318707e954fccc3c66815890"/>
  <p:tag name="KSO_WM_NEWLAYOUT_GROUP_ID" val="layout_6"/>
  <p:tag name="KSO_WM_NEWLAYOUT_ID" val="slide_2ad8094139643a7a"/>
</p:tagLst>
</file>

<file path=ppt/tags/tag16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6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1_1"/>
  <p:tag name="KSO_WM_UNIT_TYPE" val="l_h_i"/>
</p:tagLst>
</file>

<file path=ppt/tags/tag1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7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2_1"/>
  <p:tag name="KSO_WM_UNIT_TYPE" val="l_h_i"/>
</p:tagLst>
</file>

<file path=ppt/tags/tag1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7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5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ace9926edbdcc7a0f597ec18bce62282b0184e2"/>
  <p:tag name="KSO_WM_NEWLAYOUT_GROUP_ID" val="layout_10013"/>
  <p:tag name="KSO_WM_NEWLAYOUT_ID" val="slide_c60fea93c381646b"/>
</p:tagLst>
</file>

<file path=ppt/tags/tag17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8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8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5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196daac298fc369445ee87ea636c18546db2bf9"/>
  <p:tag name="KSO_WM_NEWLAYOUT_GROUP_ID" val="layout_51"/>
  <p:tag name="KSO_WM_NEWLAYOUT_ID" val="slide_001e6f7be132f4f4"/>
</p:tagLst>
</file>

<file path=ppt/tags/tag18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9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9581bb4c08c4afa2477eeee4934a96b998d92a5"/>
  <p:tag name="KSO_WM_NEWLAYOUT_GROUP_ID" val="layout_62"/>
  <p:tag name="KSO_WM_NEWLAYOUT_ID" val="slide_72ee7055fb184196"/>
</p:tagLst>
</file>

<file path=ppt/tags/tag19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9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1_1"/>
  <p:tag name="KSO_WM_UNIT_TYPE" val="l_h_i"/>
</p:tagLst>
</file>

<file path=ppt/tags/tag1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2_1"/>
  <p:tag name="KSO_WM_UNIT_TYPE" val="l_h_i"/>
</p:tagLst>
</file>

<file path=ppt/tags/tag2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0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5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3dd7a807d3db64b968863cfbe35b5858c9645d6"/>
  <p:tag name="KSO_WM_NEWLAYOUT_GROUP_ID" val="layout_49"/>
  <p:tag name="KSO_WM_NEWLAYOUT_ID" val="slide_6643fa23f735d4c5"/>
</p:tagLst>
</file>

<file path=ppt/tags/tag207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1_1"/>
  <p:tag name="KSO_WM_UNIT_TYPE" val="l_h_i"/>
</p:tagLst>
</file>

<file path=ppt/tags/tag2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2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11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2_1"/>
  <p:tag name="KSO_WM_UNIT_TYPE" val="l_h_i"/>
</p:tagLst>
</file>

<file path=ppt/tags/tag2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2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15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392a1de0b1972d94b0ac670a83e59231889dbf0"/>
  <p:tag name="KSO_WM_NEWLAYOUT_GROUP_ID" val="layout_48"/>
  <p:tag name="KSO_WM_NEWLAYOUT_ID" val="slide_5641565affb8564a"/>
</p:tagLst>
</file>

<file path=ppt/tags/tag21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2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2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f428e3fed35595ab9baec5fa8fc8bde0bc01af9"/>
  <p:tag name="KSO_WM_NEWLAYOUT_GROUP_ID" val="layout_30"/>
  <p:tag name="KSO_WM_NEWLAYOUT_ID" val="slide_cff4d5403599244e"/>
</p:tagLst>
</file>

<file path=ppt/tags/tag23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3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1_1"/>
  <p:tag name="KSO_WM_UNIT_TYPE" val="l_h_i"/>
</p:tagLst>
</file>

<file path=ppt/tags/tag2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3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2_1"/>
  <p:tag name="KSO_WM_UNIT_TYPE" val="l_h_i"/>
</p:tagLst>
</file>

<file path=ppt/tags/tag2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3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2c750533d528390a0d720e1f2e35dbcee3e2a24"/>
  <p:tag name="KSO_WM_NEWLAYOUT_GROUP_ID" val="layout_63"/>
  <p:tag name="KSO_WM_NEWLAYOUT_ID" val="slide_f8237b5359323683"/>
</p:tagLst>
</file>

<file path=ppt/tags/tag24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4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TYPE" val="a"/>
  <p:tag name="KSO_WM_BEAUTIFY_FLAG" val="#fgm#"/>
  <p:tag name="KSO_WM_FIGMA_FLAG" val="#fgm#"/>
  <p:tag name="KSO_WM_UNIT_INDEX" val="1"/>
  <p:tag name="KSO_WM_UNIT_TEXT_TYPE" val="1"/>
  <p:tag name="KSO_WM_LAYOUT_CHECK_HASH" val="ab12b3721327af62cbd03ac5e7aafe454cde29fb"/>
  <p:tag name="KSO_WM_NEWLAYOUT_ID" val="2900"/>
</p:tagLst>
</file>

<file path=ppt/tags/tag25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f748616b0fa8892311fbb8448afb384337f17c4"/>
  <p:tag name="KSO_WM_NEWLAYOUT_GROUP_ID" val="layout_26"/>
  <p:tag name="KSO_WM_NEWLAYOUT_ID" val="slide_89ef8a093ea5c45f"/>
</p:tagLst>
</file>

<file path=ppt/tags/tag25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5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5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TYPE" val="e"/>
  <p:tag name="KSO_WM_BEAUTIFY_FLAG" val="#fgm#"/>
  <p:tag name="KSO_WM_FIGMA_FLAG" val="#fgm#"/>
  <p:tag name="KSO_WM_UNIT_INDEX" val="1"/>
</p:tagLst>
</file>

<file path=ppt/tags/tag26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c88d7fe4edba8356219083011222af21a9b6842"/>
  <p:tag name="KSO_WM_NEWLAYOUT_GROUP_ID" val="layout_61"/>
  <p:tag name="KSO_WM_NEWLAYOUT_ID" val="slide_1d1a3637f7310336"/>
</p:tagLst>
</file>

<file path=ppt/tags/tag26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64.xml><?xml version="1.0" encoding="utf-8"?>
<p:tagLst xmlns:p="http://schemas.openxmlformats.org/presentationml/2006/main">
  <p:tag name="KSO_WM_FIGMA_DECORATION_INDEX" val="17_contentModel"/>
  <p:tag name="$PH_EXT" val="2"/>
  <p:tag name="KSO_WM_BEAUTIFY_FLAG" val="#fgm#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1"/>
  <p:tag name="KSO_WM_UNIT_TYPE" val="l_i"/>
</p:tagLst>
</file>

<file path=ppt/tags/tag2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6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27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42429d6bbd05694c73c817c318896dff96f01f7e"/>
  <p:tag name="KSO_WM_NEWLAYOUT_GROUP_ID" val="layout_1-5"/>
  <p:tag name="KSO_WM_NEWLAYOUT_ID" val="slide_ba60fb0293b23fda"/>
</p:tagLst>
</file>

<file path=ppt/tags/tag2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27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1_2"/>
  <p:tag name="KSO_WM_UNIT_TYPE" val="l_h_i"/>
</p:tagLst>
</file>

<file path=ppt/tags/tag2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27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2_2"/>
  <p:tag name="KSO_WM_UNIT_TYPE" val="l_h_i"/>
</p:tagLst>
</file>

<file path=ppt/tags/tag2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28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3_2"/>
  <p:tag name="KSO_WM_UNIT_TYPE" val="l_h_i"/>
</p:tagLst>
</file>

<file path=ppt/tags/tag2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28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4_2"/>
  <p:tag name="KSO_WM_UNIT_TYPE" val="l_h_i"/>
</p:tagLst>
</file>

<file path=ppt/tags/tag2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</p:tagLst>
</file>

<file path=ppt/tags/tag28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5_2"/>
  <p:tag name="KSO_WM_UNIT_TYPE" val="l_h_i"/>
</p:tagLst>
</file>

<file path=ppt/tags/tag2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2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SUBTYPE" val="d"/>
  <p:tag name="KSO_WM_UNIT_TYPE" val="l_h_i"/>
</p:tagLst>
</file>

<file path=ppt/tags/tag29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6_2"/>
  <p:tag name="KSO_WM_UNIT_TYPE" val="l_h_i"/>
</p:tagLst>
</file>

<file path=ppt/tags/tag2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TYPE" val="l_h_a"/>
</p:tagLst>
</file>

<file path=ppt/tags/tag29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40490465"/>
</p:tagLst>
</file>

<file path=ppt/tags/tag29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40490465"/>
</p:tagLst>
</file>

<file path=ppt/tags/tag29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300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1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2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4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AG_VERSION" val="3.0"/>
  <p:tag name="KSO_WM_TEMPLATE_CATEGORY" val="custom"/>
  <p:tag name="KSO_WM_TEMPLATE_INDEX" val="40490465"/>
</p:tagLst>
</file>

<file path=ppt/tags/tag305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7cacfdd4a9cf57c78f9e8fd8ca4c46b31a9ea729"/>
  <p:tag name="KSO_WM_NEWLAYOUT_ID" val="2894"/>
  <p:tag name="KSO_WM_UNIT_PRESET_TEXT" val="单击此处&#10;添加文档标题"/>
  <p:tag name="KSO_WM_TEMPLATE_CATEGORY" val="custom"/>
  <p:tag name="KSO_WM_TEMPLATE_INDEX" val="40490465"/>
  <p:tag name="KSO_WM_UNIT_LAYERLEVEL" val="1"/>
  <p:tag name="KSO_WM_UNIT_ID" val="custom40490465_1*a*1"/>
  <p:tag name="KSO_WM_TAG_VERSION" val="3.0"/>
</p:tagLst>
</file>

<file path=ppt/tags/tag306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title"/>
  <p:tag name="KSO_WM_TEMPLATE_SUBCATEGORY" val="29"/>
  <p:tag name="KSO_WM_BEAUTIFY_FLAG" val="#wm#"/>
  <p:tag name="KSO_WM_TEMPLATE_SLIDE_ID" val="slide_d799d37ec7ee1a76"/>
  <p:tag name="KSO_WM_TAG_VERSION" val="3.0"/>
  <p:tag name="KSO_WM_TEMPLATE_CATEGORY" val="custom"/>
  <p:tag name="KSO_WM_TEMPLATE_INDEX" val="40490465"/>
  <p:tag name="KSO_WM_SLIDE_ID" val="custom40490465_1"/>
</p:tagLst>
</file>

<file path=ppt/tags/tag30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308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42429d6bbd05694c73c817c318896dff96f01f7e"/>
  <p:tag name="KSO_WM_NEWLAYOUT_GROUP_ID" val="layout_1-5"/>
  <p:tag name="KSO_WM_NEWLAYOUT_ID" val="slide_ba60fb0293b23fda"/>
</p:tagLst>
</file>

<file path=ppt/tags/tag3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31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40"/>
</p:tagLst>
</file>

<file path=ppt/tags/tag31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1_2"/>
  <p:tag name="KSO_WM_UNIT_TYPE" val="l_h_i"/>
  <p:tag name="KSO_WM_UNIT_PRESET_TEXT" val=" "/>
  <p:tag name="KSO_WM_SLIDE_FIGMA_DIAGRAM" val="1"/>
</p:tagLst>
</file>

<file path=ppt/tags/tag3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SLIDE_FIGMA_DIAGRAM" val="1"/>
</p:tagLst>
</file>

<file path=ppt/tags/tag3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  <p:tag name="KSO_WM_UNIT_PRESET_TEXT" val="02"/>
  <p:tag name="KSO_WM_SLIDE_FIGMA_DIAGRAM" val="1"/>
</p:tagLst>
</file>

<file path=ppt/tags/tag31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2_2"/>
  <p:tag name="KSO_WM_UNIT_TYPE" val="l_h_i"/>
  <p:tag name="KSO_WM_UNIT_PRESET_TEXT" val=" "/>
  <p:tag name="KSO_WM_SLIDE_FIGMA_DIAGRAM" val="1"/>
</p:tagLst>
</file>

<file path=ppt/tags/tag3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SLIDE_FIGMA_DIAGRAM" val="1"/>
</p:tagLst>
</file>

<file path=ppt/tags/tag3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  <p:tag name="KSO_WM_UNIT_PRESET_TEXT" val="03"/>
  <p:tag name="KSO_WM_SLIDE_FIGMA_DIAGRAM" val="1"/>
</p:tagLst>
</file>

<file path=ppt/tags/tag31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3_2"/>
  <p:tag name="KSO_WM_UNIT_TYPE" val="l_h_i"/>
  <p:tag name="KSO_WM_UNIT_PRESET_TEXT" val=" "/>
  <p:tag name="KSO_WM_SLIDE_FIGMA_DIAGRAM" val="1"/>
</p:tagLst>
</file>

<file path=ppt/tags/tag3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SLIDE_FIGMA_DIAGRAM" val="1"/>
</p:tagLst>
</file>

<file path=ppt/tags/tag3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  <p:tag name="KSO_WM_UNIT_PRESET_TEXT" val="04"/>
  <p:tag name="KSO_WM_SLIDE_FIGMA_DIAGRAM" val="1"/>
</p:tagLst>
</file>

<file path=ppt/tags/tag31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4_2"/>
  <p:tag name="KSO_WM_UNIT_TYPE" val="l_h_i"/>
  <p:tag name="KSO_WM_UNIT_PRESET_TEXT" val=" "/>
  <p:tag name="KSO_WM_SLIDE_FIGMA_DIAGRAM" val="1"/>
</p:tagLst>
</file>

<file path=ppt/tags/tag3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  <p:tag name="KSO_WM_SLIDE_FIGMA_DIAGRAM" val="1"/>
</p:tagLst>
</file>

<file path=ppt/tags/tag3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  <p:tag name="KSO_WM_UNIT_PRESET_TEXT" val="05"/>
  <p:tag name="KSO_WM_SLIDE_FIGMA_DIAGRAM" val="1"/>
</p:tagLst>
</file>

<file path=ppt/tags/tag32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5_2"/>
  <p:tag name="KSO_WM_UNIT_TYPE" val="l_h_i"/>
  <p:tag name="KSO_WM_UNIT_PRESET_TEXT" val=" "/>
  <p:tag name="KSO_WM_SLIDE_FIGMA_DIAGRAM" val="1"/>
</p:tagLst>
</file>

<file path=ppt/tags/tag3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  <p:tag name="KSO_WM_UNIT_PRESET_TEXT" val="单击此处添加项标题"/>
  <p:tag name="KSO_WM_SLIDE_FIGMA_DIAGRAM" val="1"/>
</p:tagLst>
</file>

<file path=ppt/tags/tag324.xml><?xml version="1.0" encoding="utf-8"?>
<p:tagLst xmlns:p="http://schemas.openxmlformats.org/presentationml/2006/main">
  <p:tag name="KSO_WM_SLIDE_CONTENT_ORIENTATION" val=""/>
  <p:tag name="KSO_WM_SLIDE_HAS_MASK" val="0"/>
  <p:tag name="KSO_WM_SLIDE_ITEM_CNT" val="6"/>
  <p:tag name="KSO_WM_SLIDE_TYPE" val="contents"/>
  <p:tag name="KSO_WM_TEMPLATE_SUBCATEGORY" val="29"/>
  <p:tag name="KSO_WM_BEAUTIFY_FLAG" val="#wm#"/>
  <p:tag name="KSO_WM_TEMPLATE_FIGMA_ID" val="69796628953"/>
  <p:tag name="KSO_WM_TEMPLATE_SLIDE_ID" val="slide_ba60fb0293b23fda"/>
</p:tagLst>
</file>

<file path=ppt/tags/tag325.xml><?xml version="1.0" encoding="utf-8"?>
<p:tagLst xmlns:p="http://schemas.openxmlformats.org/presentationml/2006/main">
  <p:tag name="KSO_WM_UNIT_TYPE" val="a"/>
  <p:tag name="KSO_WM_BEAUTIFY_FLAG" val="#fgm#"/>
  <p:tag name="KSO_WM_FIGMA_FLAG" val="#fgm#"/>
  <p:tag name="KSO_WM_UNIT_INDEX" val="1"/>
  <p:tag name="KSO_WM_UNIT_TEXT_TYPE" val="1"/>
  <p:tag name="KSO_WM_LAYOUT_CHECK_HASH" val="ab12b3721327af62cbd03ac5e7aafe454cde29fb"/>
  <p:tag name="KSO_WM_NEWLAYOUT_ID" val="2900"/>
</p:tagLst>
</file>

<file path=ppt/tags/tag326.xml><?xml version="1.0" encoding="utf-8"?>
<p:tagLst xmlns:p="http://schemas.openxmlformats.org/presentationml/2006/main">
  <p:tag name="KSO_WM_UNIT_TYPE" val="e"/>
  <p:tag name="KSO_WM_BEAUTIFY_FLAG" val="#fgm#"/>
  <p:tag name="KSO_WM_FIGMA_FLAG" val="#fgm#"/>
  <p:tag name="KSO_WM_UNIT_INDEX" val="1"/>
  <p:tag name="KSO_WM_UNIT_PRESET_TEXT" val="01"/>
  <p:tag name="KSO_WM_TEMPLATE_CATEGORY" val="custom"/>
  <p:tag name="KSO_WM_TEMPLATE_INDEX" val="40490465"/>
  <p:tag name="KSO_WM_UNIT_LAYERLEVEL" val="1"/>
  <p:tag name="KSO_WM_UNIT_ID" val="custom40490465_3*e*1"/>
  <p:tag name="KSO_WM_TAG_VERSION" val="3.0"/>
</p:tagLst>
</file>

<file path=ppt/tags/tag327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AG_VERSION" val="3.0"/>
  <p:tag name="KSO_WM_TEMPLATE_CATEGORY" val="custom"/>
  <p:tag name="KSO_WM_TEMPLATE_INDEX" val="40490465"/>
  <p:tag name="KSO_WM_SLIDE_ID" val="custom40490465_3"/>
</p:tagLst>
</file>

<file path=ppt/tags/tag32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c88d7fe4edba8356219083011222af21a9b6842"/>
  <p:tag name="KSO_WM_NEWLAYOUT_GROUP_ID" val="layout_61"/>
  <p:tag name="KSO_WM_NEWLAYOUT_ID" val="slide_1d1a3637f7310336"/>
  <p:tag name="KSO_WM_UNIT_PRESET_TEXT" val="单击此处添加标题"/>
</p:tagLst>
</file>

<file path=ppt/tags/tag32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3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0.xml><?xml version="1.0" encoding="utf-8"?>
<p:tagLst xmlns:p="http://schemas.openxmlformats.org/presentationml/2006/main">
  <p:tag name="KSO_WM_FIGMA_DECORATION_INDEX" val="17_contentModel"/>
  <p:tag name="$PH_EXT" val="2"/>
  <p:tag name="KSO_WM_BEAUTIFY_FLAG" val="#fgm#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1"/>
  <p:tag name="KSO_WM_UNIT_TYPE" val="l_i"/>
  <p:tag name="KSO_WM_UNIT_PRESET_TEXT" val=" "/>
</p:tagLst>
</file>

<file path=ppt/tags/tag3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35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28953"/>
  <p:tag name="KSO_WM_TEMPLATE_SLIDE_ID" val="slide_1d1a3637f7310336"/>
</p:tagLst>
</file>

<file path=ppt/tags/tag33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c88d7fe4edba8356219083011222af21a9b6842"/>
  <p:tag name="KSO_WM_NEWLAYOUT_GROUP_ID" val="layout_61"/>
  <p:tag name="KSO_WM_NEWLAYOUT_ID" val="slide_1d1a3637f7310336"/>
  <p:tag name="KSO_WM_UNIT_PRESET_TEXT" val="单击此处添加标题"/>
</p:tagLst>
</file>

<file path=ppt/tags/tag337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28953"/>
  <p:tag name="KSO_WM_TEMPLATE_SLIDE_ID" val="slide_1d1a3637f7310336"/>
</p:tagLst>
</file>

<file path=ppt/tags/tag338.xml><?xml version="1.0" encoding="utf-8"?>
<p:tagLst xmlns:p="http://schemas.openxmlformats.org/presentationml/2006/main">
  <p:tag name="KSO_WM_UNIT_TYPE" val="a"/>
  <p:tag name="KSO_WM_BEAUTIFY_FLAG" val="#fgm#"/>
  <p:tag name="KSO_WM_FIGMA_FLAG" val="#fgm#"/>
  <p:tag name="KSO_WM_UNIT_INDEX" val="1"/>
  <p:tag name="KSO_WM_UNIT_TEXT_TYPE" val="1"/>
  <p:tag name="KSO_WM_LAYOUT_CHECK_HASH" val="ab12b3721327af62cbd03ac5e7aafe454cde29fb"/>
  <p:tag name="KSO_WM_NEWLAYOUT_ID" val="2900"/>
</p:tagLst>
</file>

<file path=ppt/tags/tag339.xml><?xml version="1.0" encoding="utf-8"?>
<p:tagLst xmlns:p="http://schemas.openxmlformats.org/presentationml/2006/main">
  <p:tag name="KSO_WM_UNIT_TYPE" val="e"/>
  <p:tag name="KSO_WM_BEAUTIFY_FLAG" val="#fgm#"/>
  <p:tag name="KSO_WM_FIGMA_FLAG" val="#fgm#"/>
  <p:tag name="KSO_WM_UNIT_INDEX" val="1"/>
  <p:tag name="KSO_WM_UNIT_PRESET_TEXT" val="01"/>
  <p:tag name="KSO_WM_TEMPLATE_CATEGORY" val="custom"/>
  <p:tag name="KSO_WM_TEMPLATE_INDEX" val="40490465"/>
  <p:tag name="KSO_WM_UNIT_LAYERLEVEL" val="1"/>
  <p:tag name="KSO_WM_UNIT_ID" val="custom40490465_3*e*1"/>
  <p:tag name="KSO_WM_TAG_VERSION" val="3.0"/>
</p:tagLst>
</file>

<file path=ppt/tags/tag3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0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AG_VERSION" val="3.0"/>
  <p:tag name="KSO_WM_TEMPLATE_CATEGORY" val="custom"/>
  <p:tag name="KSO_WM_TEMPLATE_INDEX" val="40490465"/>
  <p:tag name="KSO_WM_SLIDE_ID" val="custom40490465_3"/>
</p:tagLst>
</file>

<file path=ppt/tags/tag34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f748616b0fa8892311fbb8448afb384337f17c4"/>
  <p:tag name="KSO_WM_NEWLAYOUT_GROUP_ID" val="layout_26"/>
  <p:tag name="KSO_WM_NEWLAYOUT_ID" val="slide_89ef8a093ea5c45f"/>
  <p:tag name="KSO_WM_UNIT_PRESET_TEXT" val="单击此处添加标题"/>
</p:tagLst>
</file>

<file path=ppt/tags/tag34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3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390450558&quot;,&quot;product_name&quot;:&quot;365wps-copilotchat-web&quot;,&quot;intention_code&quot;:&quot;365wps_cc_create_ppt&quot;}*gallery_gallery_ai_v2.1.6_ONLINE*e4bcf24b59d1a4cc4babe1a51e533db1-slide-5"/>
</p:tagLst>
</file>

<file path=ppt/tags/tag3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4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3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372095452&quot;,&quot;product_name&quot;:&quot;365wps-copilotchat-web&quot;,&quot;intention_code&quot;:&quot;365wps_cc_create_ppt&quot;}*gallery_gallery_ai_v2.1.6_ONLINE*e4bcf24b59d1a4cc4babe1a51e533db1-slide-5"/>
</p:tagLst>
</file>

<file path=ppt/tags/tag3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0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28953"/>
  <p:tag name="KSO_WM_TEMPLATE_SLIDE_ID" val="slide_89ef8a093ea5c45f"/>
</p:tagLst>
</file>

<file path=ppt/tags/tag35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2c750533d528390a0d720e1f2e35dbcee3e2a24"/>
  <p:tag name="KSO_WM_NEWLAYOUT_GROUP_ID" val="layout_63"/>
  <p:tag name="KSO_WM_NEWLAYOUT_ID" val="slide_f8237b5359323683"/>
  <p:tag name="KSO_WM_UNIT_PRESET_TEXT" val="单击此处添加标题"/>
</p:tagLst>
</file>

<file path=ppt/tags/tag35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ai_type&quot;:&quot;&quot;,&quot;id&quot;:&quot;&quot;}*_ai_*1761719089512bd9bbe08f590-slide-0"/>
</p:tagLst>
</file>

<file path=ppt/tags/tag3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57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28953"/>
  <p:tag name="KSO_WM_TEMPLATE_SLIDE_ID" val="slide_f8237b5359323683"/>
</p:tagLst>
</file>

<file path=ppt/tags/tag358.xml><?xml version="1.0" encoding="utf-8"?>
<p:tagLst xmlns:p="http://schemas.openxmlformats.org/presentationml/2006/main">
  <p:tag name="KSO_WM_UNIT_TYPE" val="a"/>
  <p:tag name="KSO_WM_BEAUTIFY_FLAG" val="#fgm#"/>
  <p:tag name="KSO_WM_FIGMA_FLAG" val="#fgm#"/>
  <p:tag name="KSO_WM_UNIT_INDEX" val="1"/>
  <p:tag name="KSO_WM_UNIT_TEXT_TYPE" val="1"/>
  <p:tag name="KSO_WM_LAYOUT_CHECK_HASH" val="ab12b3721327af62cbd03ac5e7aafe454cde29fb"/>
  <p:tag name="KSO_WM_NEWLAYOUT_ID" val="2900"/>
</p:tagLst>
</file>

<file path=ppt/tags/tag359.xml><?xml version="1.0" encoding="utf-8"?>
<p:tagLst xmlns:p="http://schemas.openxmlformats.org/presentationml/2006/main">
  <p:tag name="KSO_WM_UNIT_TYPE" val="e"/>
  <p:tag name="KSO_WM_BEAUTIFY_FLAG" val="#fgm#"/>
  <p:tag name="KSO_WM_FIGMA_FLAG" val="#fgm#"/>
  <p:tag name="KSO_WM_UNIT_INDEX" val="1"/>
  <p:tag name="KSO_WM_UNIT_PRESET_TEXT" val="01"/>
  <p:tag name="KSO_WM_TEMPLATE_CATEGORY" val="custom"/>
  <p:tag name="KSO_WM_TEMPLATE_INDEX" val="40490465"/>
  <p:tag name="KSO_WM_UNIT_LAYERLEVEL" val="1"/>
  <p:tag name="KSO_WM_UNIT_ID" val="custom40490465_3*e*1"/>
  <p:tag name="KSO_WM_TAG_VERSION" val="3.0"/>
</p:tagLst>
</file>

<file path=ppt/tags/tag3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0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AG_VERSION" val="3.0"/>
  <p:tag name="KSO_WM_TEMPLATE_CATEGORY" val="custom"/>
  <p:tag name="KSO_WM_TEMPLATE_INDEX" val="40490465"/>
  <p:tag name="KSO_WM_SLIDE_ID" val="custom40490465_3"/>
</p:tagLst>
</file>

<file path=ppt/tags/tag36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f428e3fed35595ab9baec5fa8fc8bde0bc01af9"/>
  <p:tag name="KSO_WM_NEWLAYOUT_GROUP_ID" val="layout_30"/>
  <p:tag name="KSO_WM_NEWLAYOUT_ID" val="slide_cff4d5403599244e"/>
  <p:tag name="KSO_WM_UNIT_PRESET_TEXT" val="单击此处添加标题"/>
</p:tagLst>
</file>

<file path=ppt/tags/tag36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891792320&quot;,&quot;product_name&quot;:&quot;365wps-copilotchat-web&quot;,&quot;intention_code&quot;:&quot;365wps_cc_create_ppt&quot;}*gallery_gallery_ai_v2.1.6_ONLINE*e4bcf24b59d1a4cc4babe1a51e533db1-slide-8"/>
</p:tagLst>
</file>

<file path=ppt/tags/tag36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3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6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3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69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28953"/>
  <p:tag name="KSO_WM_TEMPLATE_SLIDE_ID" val="slide_cff4d5403599244e"/>
</p:tagLst>
</file>

<file path=ppt/tags/tag37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392a1de0b1972d94b0ac670a83e59231889dbf0"/>
  <p:tag name="KSO_WM_NEWLAYOUT_GROUP_ID" val="layout_48"/>
  <p:tag name="KSO_WM_NEWLAYOUT_ID" val="slide_5641565affb8564a"/>
  <p:tag name="KSO_WM_UNIT_PRESET_TEXT" val="单击此处添加标题"/>
</p:tagLst>
</file>

<file path=ppt/tags/tag37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3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ai_type&quot;:&quot;&quot;,&quot;id&quot;:&quot;&quot;}*_ai_*1761719090509215b56b5d350-slide-0"/>
</p:tagLst>
</file>

<file path=ppt/tags/tag3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7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3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211370335033&quot;,&quot;product_name&quot;:&quot;365wps-copilotchat-web&quot;,&quot;intention_code&quot;:&quot;365wps_cc_create_ppt&quot;}*gallery_gallery_ai_v2.1.6_ONLINE*e4bcf24b59d1a4cc4babe1a51e533db1-slide-9"/>
</p:tagLst>
</file>

<file path=ppt/tags/tag3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79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28953"/>
  <p:tag name="KSO_WM_TEMPLATE_SLIDE_ID" val="slide_5641565affb8564a"/>
</p:tagLst>
</file>

<file path=ppt/tags/tag3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0.xml><?xml version="1.0" encoding="utf-8"?>
<p:tagLst xmlns:p="http://schemas.openxmlformats.org/presentationml/2006/main">
  <p:tag name="KSO_WM_UNIT_TYPE" val="a"/>
  <p:tag name="KSO_WM_BEAUTIFY_FLAG" val="#fgm#"/>
  <p:tag name="KSO_WM_FIGMA_FLAG" val="#fgm#"/>
  <p:tag name="KSO_WM_UNIT_INDEX" val="1"/>
  <p:tag name="KSO_WM_UNIT_TEXT_TYPE" val="1"/>
  <p:tag name="KSO_WM_LAYOUT_CHECK_HASH" val="ab12b3721327af62cbd03ac5e7aafe454cde29fb"/>
  <p:tag name="KSO_WM_NEWLAYOUT_ID" val="2900"/>
</p:tagLst>
</file>

<file path=ppt/tags/tag381.xml><?xml version="1.0" encoding="utf-8"?>
<p:tagLst xmlns:p="http://schemas.openxmlformats.org/presentationml/2006/main">
  <p:tag name="KSO_WM_UNIT_TYPE" val="e"/>
  <p:tag name="KSO_WM_BEAUTIFY_FLAG" val="#fgm#"/>
  <p:tag name="KSO_WM_FIGMA_FLAG" val="#fgm#"/>
  <p:tag name="KSO_WM_UNIT_INDEX" val="1"/>
  <p:tag name="KSO_WM_UNIT_PRESET_TEXT" val="01"/>
  <p:tag name="KSO_WM_TEMPLATE_CATEGORY" val="custom"/>
  <p:tag name="KSO_WM_TEMPLATE_INDEX" val="40490465"/>
  <p:tag name="KSO_WM_UNIT_LAYERLEVEL" val="1"/>
  <p:tag name="KSO_WM_UNIT_ID" val="custom40490465_3*e*1"/>
  <p:tag name="KSO_WM_TAG_VERSION" val="3.0"/>
</p:tagLst>
</file>

<file path=ppt/tags/tag382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AG_VERSION" val="3.0"/>
  <p:tag name="KSO_WM_TEMPLATE_CATEGORY" val="custom"/>
  <p:tag name="KSO_WM_TEMPLATE_INDEX" val="40490465"/>
  <p:tag name="KSO_WM_SLIDE_ID" val="custom40490465_3"/>
</p:tagLst>
</file>

<file path=ppt/tags/tag38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3dd7a807d3db64b968863cfbe35b5858c9645d6"/>
  <p:tag name="KSO_WM_NEWLAYOUT_GROUP_ID" val="layout_49"/>
  <p:tag name="KSO_WM_NEWLAYOUT_ID" val="slide_6643fa23f735d4c5"/>
  <p:tag name="KSO_WM_UNIT_PRESET_TEXT" val="单击此处添加标题"/>
</p:tagLst>
</file>

<file path=ppt/tags/tag384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3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3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88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3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3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92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28953"/>
  <p:tag name="KSO_WM_TEMPLATE_SLIDE_ID" val="slide_6643fa23f735d4c5"/>
</p:tagLst>
</file>

<file path=ppt/tags/tag39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9581bb4c08c4afa2477eeee4934a96b998d92a5"/>
  <p:tag name="KSO_WM_NEWLAYOUT_GROUP_ID" val="layout_62"/>
  <p:tag name="KSO_WM_NEWLAYOUT_ID" val="slide_72ee7055fb184196"/>
  <p:tag name="KSO_WM_UNIT_PRESET_TEXT" val="单击此处添加标题"/>
</p:tagLst>
</file>

<file path=ppt/tags/tag39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1348494881&quot;,&quot;product_name&quot;:&quot;365wps-copilotchat-web&quot;,&quot;intention_code&quot;:&quot;365wps_cc_create_ppt&quot;}*gallery_gallery_ai_v2.1.6_ONLINE*e4bcf24b59d1a4cc4babe1a51e533db1-slide-12"/>
</p:tagLst>
</file>

<file path=ppt/tags/tag39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3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添加项标题"/>
</p:tagLst>
</file>

<file path=ppt/tags/tag3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9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3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添加项标题"/>
</p:tagLst>
</file>

<file path=ppt/tags/tag4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4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01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28953"/>
  <p:tag name="KSO_WM_TEMPLATE_SLIDE_ID" val="slide_72ee7055fb184196"/>
</p:tagLst>
</file>

<file path=ppt/tags/tag402.xml><?xml version="1.0" encoding="utf-8"?>
<p:tagLst xmlns:p="http://schemas.openxmlformats.org/presentationml/2006/main">
  <p:tag name="KSO_WM_UNIT_TYPE" val="a"/>
  <p:tag name="KSO_WM_BEAUTIFY_FLAG" val="#fgm#"/>
  <p:tag name="KSO_WM_FIGMA_FLAG" val="#fgm#"/>
  <p:tag name="KSO_WM_UNIT_INDEX" val="1"/>
  <p:tag name="KSO_WM_UNIT_TEXT_TYPE" val="1"/>
  <p:tag name="KSO_WM_LAYOUT_CHECK_HASH" val="ab12b3721327af62cbd03ac5e7aafe454cde29fb"/>
  <p:tag name="KSO_WM_NEWLAYOUT_ID" val="2900"/>
</p:tagLst>
</file>

<file path=ppt/tags/tag403.xml><?xml version="1.0" encoding="utf-8"?>
<p:tagLst xmlns:p="http://schemas.openxmlformats.org/presentationml/2006/main">
  <p:tag name="KSO_WM_UNIT_TYPE" val="e"/>
  <p:tag name="KSO_WM_BEAUTIFY_FLAG" val="#fgm#"/>
  <p:tag name="KSO_WM_FIGMA_FLAG" val="#fgm#"/>
  <p:tag name="KSO_WM_UNIT_INDEX" val="1"/>
  <p:tag name="KSO_WM_UNIT_PRESET_TEXT" val="01"/>
  <p:tag name="KSO_WM_TEMPLATE_CATEGORY" val="custom"/>
  <p:tag name="KSO_WM_TEMPLATE_INDEX" val="40490465"/>
  <p:tag name="KSO_WM_UNIT_LAYERLEVEL" val="1"/>
  <p:tag name="KSO_WM_UNIT_ID" val="custom40490465_3*e*1"/>
  <p:tag name="KSO_WM_TAG_VERSION" val="3.0"/>
</p:tagLst>
</file>

<file path=ppt/tags/tag404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AG_VERSION" val="3.0"/>
  <p:tag name="KSO_WM_TEMPLATE_CATEGORY" val="custom"/>
  <p:tag name="KSO_WM_TEMPLATE_INDEX" val="40490465"/>
  <p:tag name="KSO_WM_SLIDE_ID" val="custom40490465_3"/>
</p:tagLst>
</file>

<file path=ppt/tags/tag40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196daac298fc369445ee87ea636c18546db2bf9"/>
  <p:tag name="KSO_WM_NEWLAYOUT_GROUP_ID" val="layout_51"/>
  <p:tag name="KSO_WM_NEWLAYOUT_ID" val="slide_001e6f7be132f4f4"/>
  <p:tag name="KSO_WM_UNIT_PRESET_TEXT" val="单击此处添加标题"/>
</p:tagLst>
</file>

<file path=ppt/tags/tag40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1666783787&quot;,&quot;product_name&quot;:&quot;365wps-copilotchat-web&quot;,&quot;intention_code&quot;:&quot;365wps_cc_create_ppt&quot;}*gallery_gallery_ai_v2.1.6_ONLINE*e4bcf24b59d1a4cc4babe1a51e533db1-slide-14"/>
</p:tagLst>
</file>

<file path=ppt/tags/tag4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1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11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28953"/>
  <p:tag name="KSO_WM_TEMPLATE_SLIDE_ID" val="slide_001e6f7be132f4f4"/>
</p:tagLst>
</file>

<file path=ppt/tags/tag41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ace9926edbdcc7a0f597ec18bce62282b0184e2"/>
  <p:tag name="KSO_WM_NEWLAYOUT_GROUP_ID" val="layout_10013"/>
  <p:tag name="KSO_WM_NEWLAYOUT_ID" val="slide_c60fea93c381646b"/>
  <p:tag name="KSO_WM_UNIT_PRESET_TEXT" val="单击此处添加标题"/>
</p:tagLst>
</file>

<file path=ppt/tags/tag41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ai_type&quot;:&quot;&quot;,&quot;id&quot;:&quot;&quot;}*_ai_*17617190897514a70b173761a-slide-0"/>
</p:tagLst>
</file>

<file path=ppt/tags/tag4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18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28953"/>
  <p:tag name="KSO_WM_TEMPLATE_SLIDE_ID" val="slide_c60fea93c381646b"/>
</p:tagLst>
</file>

<file path=ppt/tags/tag419.xml><?xml version="1.0" encoding="utf-8"?>
<p:tagLst xmlns:p="http://schemas.openxmlformats.org/presentationml/2006/main">
  <p:tag name="KSO_WM_UNIT_TYPE" val="b"/>
  <p:tag name="KSO_WM_BEAUTIFY_FLAG" val="#wm#"/>
  <p:tag name="KSO_WM_FIGMA_FLAG" val="#fgm#"/>
  <p:tag name="KSO_WM_UNIT_INDEX" val="1"/>
  <p:tag name="KSO_WM_UNIT_TEXT_TYPE" val="1"/>
  <p:tag name="KSO_WM_UNIT_PRESET_TEXT" val="THE END"/>
  <p:tag name="KSO_WM_TEMPLATE_CATEGORY" val="custom"/>
  <p:tag name="KSO_WM_TEMPLATE_INDEX" val="40490465"/>
  <p:tag name="KSO_WM_UNIT_LAYERLEVEL" val="1"/>
  <p:tag name="KSO_WM_UNIT_ID" val="custom40490465_5*b*1"/>
  <p:tag name="KSO_WM_TAG_VERSION" val="3.0"/>
</p:tagLst>
</file>

<file path=ppt/tags/tag42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0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77e8c2704444c2727939c3b68dacdbb1a6ccdd4e"/>
  <p:tag name="KSO_WM_NEWLAYOUT_ID" val="2906"/>
  <p:tag name="KSO_WM_UNIT_PRESET_TEXT" val="谢谢观看"/>
  <p:tag name="KSO_WM_TEMPLATE_CATEGORY" val="custom"/>
  <p:tag name="KSO_WM_TEMPLATE_INDEX" val="40490465"/>
  <p:tag name="KSO_WM_UNIT_LAYERLEVEL" val="1"/>
  <p:tag name="KSO_WM_UNIT_ID" val="custom40490465_5*a*1"/>
  <p:tag name="KSO_WM_TAG_VERSION" val="3.0"/>
</p:tagLst>
</file>

<file path=ppt/tags/tag421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endPage"/>
  <p:tag name="KSO_WM_TEMPLATE_SUBCATEGORY" val="29"/>
  <p:tag name="KSO_WM_BEAUTIFY_FLAG" val="#wm#"/>
  <p:tag name="KSO_WM_TEMPLATE_SLIDE_ID" val="slide_06be46c9219ad451"/>
  <p:tag name="KSO_WM_TAG_VERSION" val="3.0"/>
  <p:tag name="KSO_WM_TEMPLATE_CATEGORY" val="custom"/>
  <p:tag name="KSO_WM_TEMPLATE_INDEX" val="40490465"/>
  <p:tag name="KSO_WM_SLIDE_ID" val="custom40490465_5"/>
</p:tagLst>
</file>

<file path=ppt/tags/tag43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</p:tagLst>
</file>

<file path=ppt/tags/tag4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60"/>
</p:tagLst>
</file>

<file path=ppt/tags/tag46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60"/>
</p:tagLst>
</file>

<file path=ppt/tags/tag47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51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UNIT_VALUE" val="20"/>
</p:tagLst>
</file>

<file path=ppt/tags/tag52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VALUE" val="162"/>
</p:tagLst>
</file>

<file path=ppt/tags/tag53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UNIT_VALUE" val="20"/>
</p:tagLst>
</file>

<file path=ppt/tags/tag54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VALUE" val="162"/>
</p:tagLst>
</file>

<file path=ppt/tags/tag5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5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1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b"/>
  <p:tag name="KSO_WM_BEAUTIFY_FLAG" val="#wm#"/>
  <p:tag name="KSO_WM_FIGMA_FLAG" val="#fgm#"/>
  <p:tag name="KSO_WM_UNIT_INDEX" val="1"/>
  <p:tag name="KSO_WM_UNIT_TEXT_TYPE" val="1"/>
</p:tagLst>
</file>

<file path=ppt/tags/tag8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SUBTYPE" val="c"/>
  <p:tag name="KSO_WM_UNIT_TEXT_TYPE" val="1"/>
  <p:tag name="KSO_WM_UNIT_TYPE" val="f"/>
</p:tagLst>
</file>

<file path=ppt/tags/tag8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7cacfdd4a9cf57c78f9e8fd8ca4c46b31a9ea729"/>
  <p:tag name="KSO_WM_NEWLAYOUT_ID" val="2894"/>
</p:tagLst>
</file>

<file path=ppt/tags/tag86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b"/>
  <p:tag name="KSO_WM_UNIT_TEXT_TYPE" val="1"/>
</p:tagLst>
</file>

<file path=ppt/tags/tag87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77e8c2704444c2727939c3b68dacdbb1a6ccdd4e"/>
  <p:tag name="KSO_WM_NEWLAYOUT_ID" val="2906"/>
</p:tagLst>
</file>

<file path=ppt/tags/tag9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8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p="http://schemas.openxmlformats.org/presentationml/2006/main">
  <p:tag name="KSO_WM_UNIT_TYPE" val="a"/>
  <p:tag name="KSO_WM_BEAUTIFY_FLAG" val="#fgm#"/>
  <p:tag name="KSO_WM_FIGMA_FLAG" val="#fgm#"/>
  <p:tag name="KSO_WM_UNIT_INDEX" val="1"/>
  <p:tag name="KSO_WM_UNIT_TEXT_TYPE" val="1"/>
  <p:tag name="KSO_WM_LAYOUT_CHECK_HASH" val="ab12b3721327af62cbd03ac5e7aafe454cde29fb"/>
  <p:tag name="KSO_WM_NEWLAYOUT_ID" val="290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387">
      <a:dk1>
        <a:srgbClr val="333333"/>
      </a:dk1>
      <a:lt1>
        <a:srgbClr val="FFFFFF"/>
      </a:lt1>
      <a:dk2>
        <a:srgbClr val="102544"/>
      </a:dk2>
      <a:lt2>
        <a:srgbClr val="E5F0FC"/>
      </a:lt2>
      <a:accent1>
        <a:srgbClr val="4574D4"/>
      </a:accent1>
      <a:accent2>
        <a:srgbClr val="4C69D6"/>
      </a:accent2>
      <a:accent3>
        <a:srgbClr val="6166DA"/>
      </a:accent3>
      <a:accent4>
        <a:srgbClr val="7C74DE"/>
      </a:accent4>
      <a:accent5>
        <a:srgbClr val="9574DE"/>
      </a:accent5>
      <a:accent6>
        <a:srgbClr val="AE74DE"/>
      </a:accent6>
      <a:hlink>
        <a:srgbClr val="304FFE"/>
      </a:hlink>
      <a:folHlink>
        <a:srgbClr val="622E92"/>
      </a:folHlink>
    </a:clrScheme>
    <a:fontScheme name="商务风">
      <a:majorFont>
        <a:latin typeface="MiSans Medium"/>
        <a:ea typeface="MiSans Medium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>
          <a:lnSpc>
            <a:spcPct val="140000"/>
          </a:lnSpc>
          <a:defRPr lang="zh-CN" altLang="en-US"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102544"/>
      </a:dk2>
      <a:lt2>
        <a:srgbClr val="E5F0FC"/>
      </a:lt2>
      <a:accent1>
        <a:srgbClr val="4574D4"/>
      </a:accent1>
      <a:accent2>
        <a:srgbClr val="4C69D6"/>
      </a:accent2>
      <a:accent3>
        <a:srgbClr val="6166DA"/>
      </a:accent3>
      <a:accent4>
        <a:srgbClr val="7C74DE"/>
      </a:accent4>
      <a:accent5>
        <a:srgbClr val="9574DE"/>
      </a:accent5>
      <a:accent6>
        <a:srgbClr val="AE74DE"/>
      </a:accent6>
      <a:hlink>
        <a:srgbClr val="304FFE"/>
      </a:hlink>
      <a:folHlink>
        <a:srgbClr val="622E92"/>
      </a:folHlink>
    </a:clrScheme>
    <a:fontScheme name="商务风">
      <a:majorFont>
        <a:latin typeface="MiSans Medium"/>
        <a:ea typeface="MiSans Medium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>
          <a:lnSpc>
            <a:spcPct val="140000"/>
          </a:lnSpc>
          <a:defRPr lang="zh-CN" altLang="en-US"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1258</Words>
  <Application>WPS 演示</Application>
  <PresentationFormat>宽屏</PresentationFormat>
  <Paragraphs>184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江城圆体 400W</vt:lpstr>
      <vt:lpstr>MiSans Medium</vt:lpstr>
      <vt:lpstr>MiSans Normal</vt:lpstr>
      <vt:lpstr>MiSans Demibold</vt:lpstr>
      <vt:lpstr>汉仪中黑简</vt:lpstr>
      <vt:lpstr>Arial Unicode MS</vt:lpstr>
      <vt:lpstr>Calibri</vt:lpstr>
      <vt:lpstr>MiSans Normal</vt:lpstr>
      <vt:lpstr>RomanS</vt:lpstr>
      <vt:lpstr>黑体</vt:lpstr>
      <vt:lpstr>汉仪旗黑-40S</vt:lpstr>
      <vt:lpstr>DINPro-Bold</vt:lpstr>
      <vt:lpstr>DINPro-Medium</vt:lpstr>
      <vt:lpstr>Helvetica Neue</vt:lpstr>
      <vt:lpstr>汉仪旗黑-55S</vt:lpstr>
      <vt:lpstr>NumberOnly</vt:lpstr>
      <vt:lpstr>Office 主题</vt:lpstr>
      <vt:lpstr>1_Office 主题​​</vt:lpstr>
      <vt:lpstr>2_Office 主题​​</vt:lpstr>
      <vt:lpstr>智能家居智能网关：核心与应用</vt:lpstr>
      <vt:lpstr>目录</vt:lpstr>
      <vt:lpstr>智能网关概述</vt:lpstr>
      <vt:lpstr>智能网关的定义与定位</vt:lpstr>
      <vt:lpstr>智能网关的定义与定位</vt:lpstr>
      <vt:lpstr>核心功能解析</vt:lpstr>
      <vt:lpstr>多协议转换与设备兼容</vt:lpstr>
      <vt:lpstr>数据处理与安全保障</vt:lpstr>
      <vt:lpstr>技术架构与工作原理</vt:lpstr>
      <vt:lpstr>硬件架构组成</vt:lpstr>
      <vt:lpstr>软件系统架构</vt:lpstr>
      <vt:lpstr>典型应用场景</vt:lpstr>
      <vt:lpstr>家庭自动化控制</vt:lpstr>
      <vt:lpstr>安全监控与应急响应</vt:lpstr>
      <vt:lpstr>选购与使用指南</vt:lpstr>
      <vt:lpstr>选购关键指标</vt:lpstr>
      <vt:lpstr>安装与维护建议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智能家居智能网关：核心与应用</dc:title>
  <dc:creator/>
  <cp:lastModifiedBy>包子</cp:lastModifiedBy>
  <cp:revision>1</cp:revision>
  <dcterms:created xsi:type="dcterms:W3CDTF">2025-10-29T07:35:26Z</dcterms:created>
  <dcterms:modified xsi:type="dcterms:W3CDTF">2025-10-29T07:35:26Z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2052-12.1.0.22175</vt:lpwstr>
  </property>
  <property fmtid="{D5CDD505-2E9C-101B-9397-08002B2CF9AE}" pid="3" name="ICV">
    <vt:lpwstr>B75C98F4C40948689CB49D1002CA5FAC</vt:lpwstr>
  </property>
  <property fmtid="{D5CDD505-2E9C-101B-9397-08002B2CF9AE}" pid="4" name="KSOTemplateUUID">
    <vt:lpwstr>v1.0_ai_69796628953</vt:lpwstr>
  </property>
</Properties>
</file>