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0360" y="708025"/>
            <a:ext cx="3155315" cy="54419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智能水电施工注意事项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智能开关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、所有开关底盒预留零线。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、开关底盒在同一水平线，老底盒最好全部更换，建议用到</a:t>
            </a:r>
            <a:r>
              <a:rPr lang="en-US" altLang="zh-CN" sz="800"/>
              <a:t>5</a:t>
            </a:r>
            <a:r>
              <a:rPr lang="zh-CN" altLang="en-US" sz="800"/>
              <a:t>公分或以上底盒</a:t>
            </a:r>
            <a:r>
              <a:rPr lang="en-US" altLang="zh-CN" sz="800"/>
              <a:t>(</a:t>
            </a:r>
            <a:r>
              <a:rPr lang="zh-CN" altLang="en-US" sz="800"/>
              <a:t>智能开关底座较大较厚</a:t>
            </a:r>
            <a:r>
              <a:rPr lang="en-US" altLang="zh-CN" sz="800"/>
              <a:t>)</a:t>
            </a:r>
            <a:r>
              <a:rPr lang="zh-CN" altLang="en-US" sz="800"/>
              <a:t>，并排开关请选择联排底盒，确保后期安装开关在统一水平线，确保安装效果美观。</a:t>
            </a:r>
            <a:endParaRPr lang="zh-CN" altLang="en-US" sz="800"/>
          </a:p>
          <a:p>
            <a:r>
              <a:rPr lang="en-US" altLang="zh-CN" sz="800"/>
              <a:t>3</a:t>
            </a:r>
            <a:r>
              <a:rPr lang="zh-CN" altLang="en-US" sz="800"/>
              <a:t>、同一开关底盒内灯路控制线控制在三路以内，禁止不同类型灯具用同一控制线（例如：筒灯和灯带同一控制线控制）。</a:t>
            </a:r>
            <a:endParaRPr lang="zh-CN" altLang="en-US" sz="800"/>
          </a:p>
          <a:p>
            <a:r>
              <a:rPr lang="en-US" altLang="zh-CN" sz="800"/>
              <a:t>4</a:t>
            </a:r>
            <a:r>
              <a:rPr lang="zh-CN" altLang="en-US" sz="800"/>
              <a:t>、取消传统双联线三联线布线，双控底盒留零火线即可。</a:t>
            </a:r>
            <a:endParaRPr lang="zh-CN" altLang="en-US" sz="800"/>
          </a:p>
          <a:p>
            <a:r>
              <a:rPr lang="en-US" altLang="zh-CN" sz="800"/>
              <a:t>5</a:t>
            </a:r>
            <a:r>
              <a:rPr lang="zh-CN" altLang="en-US" sz="800"/>
              <a:t>、护墙板后面也需要开关底盒，且所有开关底盒要保持完整，不要变形。</a:t>
            </a:r>
            <a:endParaRPr lang="zh-CN" altLang="en-US" sz="800"/>
          </a:p>
          <a:p>
            <a:r>
              <a:rPr lang="en-US" altLang="zh-CN" sz="800"/>
              <a:t>6</a:t>
            </a:r>
            <a:r>
              <a:rPr lang="zh-CN" altLang="en-US" sz="800"/>
              <a:t>、如需要</a:t>
            </a:r>
            <a:r>
              <a:rPr lang="en-US" altLang="zh-CN" sz="800"/>
              <a:t>Pad</a:t>
            </a:r>
            <a:r>
              <a:rPr lang="zh-CN" altLang="en-US" sz="800"/>
              <a:t>做中控面板，需现场跟师傅对接点位</a:t>
            </a:r>
            <a:r>
              <a:rPr lang="en-US" altLang="zh-CN" sz="800"/>
              <a:t>(</a:t>
            </a:r>
            <a:r>
              <a:rPr lang="zh-CN" altLang="en-US" sz="800"/>
              <a:t>底盒内预留</a:t>
            </a:r>
            <a:endParaRPr lang="zh-CN" altLang="en-US" sz="800"/>
          </a:p>
          <a:p>
            <a:r>
              <a:rPr lang="zh-CN" altLang="en-US" sz="800"/>
              <a:t>电源</a:t>
            </a:r>
            <a:r>
              <a:rPr lang="en-US" altLang="zh-CN" sz="800"/>
              <a:t>)</a:t>
            </a:r>
            <a:r>
              <a:rPr lang="zh-CN" altLang="en-US" sz="800"/>
              <a:t>大屏需要单独位置放置，不要与开关并排，且大屏能且只能接两路控制线，小屏能且只能接三路，且控制线灯具为非智能灯具。</a:t>
            </a:r>
            <a:endParaRPr lang="en-US" altLang="zh-CN" sz="800"/>
          </a:p>
          <a:p>
            <a:endParaRPr lang="en-US" altLang="zh-CN" sz="800"/>
          </a:p>
          <a:p>
            <a:r>
              <a:rPr lang="zh-CN" altLang="en-US" sz="800"/>
              <a:t>二、智能窗帘</a:t>
            </a:r>
            <a:endParaRPr lang="zh-CN" altLang="en-US" sz="800"/>
          </a:p>
          <a:p>
            <a:r>
              <a:rPr lang="zh-CN" altLang="en-US" sz="800"/>
              <a:t>智能窗帘电源需预留在窗帘盒下方</a:t>
            </a:r>
            <a:r>
              <a:rPr lang="en-US" altLang="zh-CN" sz="800"/>
              <a:t>40-45</a:t>
            </a:r>
            <a:r>
              <a:rPr lang="zh-CN" altLang="en-US" sz="800"/>
              <a:t>公分处，需要</a:t>
            </a:r>
            <a:r>
              <a:rPr lang="en-US" altLang="zh-CN" sz="800"/>
              <a:t>5</a:t>
            </a:r>
            <a:r>
              <a:rPr lang="zh-CN" altLang="en-US" sz="800"/>
              <a:t>孔插座</a:t>
            </a:r>
            <a:r>
              <a:rPr lang="en-US" altLang="zh-CN" sz="800"/>
              <a:t>.</a:t>
            </a:r>
            <a:endParaRPr lang="en-US" altLang="zh-CN" sz="800"/>
          </a:p>
          <a:p>
            <a:endParaRPr lang="zh-CN" altLang="en-US" sz="800"/>
          </a:p>
          <a:p>
            <a:r>
              <a:rPr lang="zh-CN" altLang="en-US" sz="800"/>
              <a:t>三、背景音乐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、根据现场、图纸确认的喇叭位置及数量，从每个喇叭位置拉一根音箱线到音乐主机底盒内。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、背景音乐主机底盒需现场点位，底盒需预留零火线以及各个音</a:t>
            </a:r>
            <a:endParaRPr lang="zh-CN" altLang="en-US" sz="800"/>
          </a:p>
          <a:p>
            <a:r>
              <a:rPr lang="zh-CN" altLang="en-US" sz="800"/>
              <a:t>响线。</a:t>
            </a:r>
            <a:endParaRPr lang="zh-CN" altLang="en-US" sz="800"/>
          </a:p>
          <a:p>
            <a:r>
              <a:rPr lang="en-US" altLang="zh-CN" sz="800"/>
              <a:t>3</a:t>
            </a:r>
            <a:r>
              <a:rPr lang="zh-CN" altLang="en-US" sz="800"/>
              <a:t>、蓝牙音响需要在主音箱位置预留电源，副音响到主音响需要用专用音箱线连接。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四、全屋网络覆盖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、优先选择六类以及超六类网线。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、将网线从每个房间拉倒弱电箱</a:t>
            </a:r>
            <a:r>
              <a:rPr lang="en-US" altLang="zh-CN" sz="800"/>
              <a:t>(</a:t>
            </a:r>
            <a:r>
              <a:rPr lang="zh-CN" altLang="en-US" sz="800"/>
              <a:t>无阻挡位置如</a:t>
            </a:r>
            <a:r>
              <a:rPr lang="en-US" altLang="zh-CN" sz="800"/>
              <a:t>:</a:t>
            </a:r>
            <a:r>
              <a:rPr lang="zh-CN" altLang="en-US" sz="800"/>
              <a:t>床尾、书桌下</a:t>
            </a:r>
            <a:endParaRPr lang="zh-CN" altLang="en-US" sz="800"/>
          </a:p>
          <a:p>
            <a:r>
              <a:rPr lang="zh-CN" altLang="en-US" sz="800"/>
              <a:t>方、客厅边缘</a:t>
            </a:r>
            <a:r>
              <a:rPr lang="en-US" altLang="zh-CN" sz="800"/>
              <a:t>)</a:t>
            </a:r>
            <a:endParaRPr lang="en-US" altLang="zh-CN" sz="800"/>
          </a:p>
          <a:p>
            <a:r>
              <a:rPr lang="en-US" altLang="zh-CN" sz="800"/>
              <a:t>3</a:t>
            </a:r>
            <a:r>
              <a:rPr lang="zh-CN" altLang="en-US" sz="800"/>
              <a:t>、对线缆和接口进行清晰标识，便于后期维护。具体位置根据现</a:t>
            </a:r>
            <a:endParaRPr lang="zh-CN" altLang="en-US" sz="800"/>
          </a:p>
          <a:p>
            <a:r>
              <a:rPr lang="zh-CN" altLang="en-US" sz="800"/>
              <a:t>场情况具体对接。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五、智能传感器设备、安防设备</a:t>
            </a:r>
            <a:endParaRPr lang="zh-CN" altLang="en-US" sz="800"/>
          </a:p>
          <a:p>
            <a:r>
              <a:rPr lang="zh-CN" altLang="en-US" sz="800"/>
              <a:t>根据设备现场对接实施定位预留零火线。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六、智能灯具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、顶部分线盒预留需偏移灯光点位</a:t>
            </a:r>
            <a:r>
              <a:rPr lang="en-US" altLang="zh-CN" sz="800"/>
              <a:t>10</a:t>
            </a:r>
            <a:r>
              <a:rPr lang="zh-CN" altLang="en-US" sz="800"/>
              <a:t>厘米，预防后期因深度问</a:t>
            </a:r>
            <a:endParaRPr lang="zh-CN" altLang="en-US" sz="800"/>
          </a:p>
          <a:p>
            <a:r>
              <a:rPr lang="zh-CN" altLang="en-US" sz="800"/>
              <a:t>题影响安装灯具。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、灯带信号线用</a:t>
            </a:r>
            <a:r>
              <a:rPr lang="en-US" altLang="zh-CN" sz="800"/>
              <a:t>3</a:t>
            </a:r>
            <a:r>
              <a:rPr lang="zh-CN" altLang="en-US" sz="800"/>
              <a:t>芯</a:t>
            </a:r>
            <a:r>
              <a:rPr lang="en-US" altLang="zh-CN" sz="800"/>
              <a:t>0.25</a:t>
            </a:r>
            <a:r>
              <a:rPr lang="zh-CN" altLang="en-US" sz="800"/>
              <a:t>线材，需统一预留在检修口</a:t>
            </a:r>
            <a:r>
              <a:rPr lang="en-US" altLang="zh-CN" sz="800"/>
              <a:t>(</a:t>
            </a:r>
            <a:r>
              <a:rPr lang="zh-CN" altLang="en-US" sz="800"/>
              <a:t>现场定位</a:t>
            </a:r>
            <a:r>
              <a:rPr lang="en-US" altLang="zh-CN" sz="800"/>
              <a:t>)</a:t>
            </a:r>
            <a:endParaRPr lang="zh-CN" altLang="en-US" sz="800"/>
          </a:p>
        </p:txBody>
      </p:sp>
      <p:sp>
        <p:nvSpPr>
          <p:cNvPr id="5" name="文本框 4"/>
          <p:cNvSpPr txBox="1"/>
          <p:nvPr/>
        </p:nvSpPr>
        <p:spPr>
          <a:xfrm>
            <a:off x="4378325" y="708025"/>
            <a:ext cx="3153410" cy="54419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木工施工注意事项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智能射灯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、根据灯光点位图纸定位开孔</a:t>
            </a:r>
            <a:r>
              <a:rPr lang="en-US" altLang="zh-CN" sz="800"/>
              <a:t>(</a:t>
            </a:r>
            <a:r>
              <a:rPr lang="zh-CN" altLang="en-US" sz="800"/>
              <a:t>开孔尺寸木工交底现场对接</a:t>
            </a:r>
            <a:r>
              <a:rPr lang="en-US" altLang="zh-CN" sz="800"/>
              <a:t>)</a:t>
            </a:r>
            <a:endParaRPr lang="en-US" altLang="zh-CN" sz="800"/>
          </a:p>
          <a:p>
            <a:r>
              <a:rPr lang="en-US" altLang="zh-CN" sz="800"/>
              <a:t>2</a:t>
            </a:r>
            <a:r>
              <a:rPr lang="zh-CN" altLang="en-US" sz="800"/>
              <a:t>、根据实际情况确认吊顶完成面高度，符合射灯安装条件。</a:t>
            </a:r>
            <a:endParaRPr lang="zh-CN" altLang="en-US" sz="800"/>
          </a:p>
          <a:p>
            <a:r>
              <a:rPr lang="en-US" altLang="zh-CN" sz="800"/>
              <a:t>3</a:t>
            </a:r>
            <a:r>
              <a:rPr lang="zh-CN" altLang="en-US" sz="800"/>
              <a:t>、灯孔内需无异物阻挡，如灯线离孔位过远需请木工师傅帮忙拉</a:t>
            </a:r>
            <a:endParaRPr lang="zh-CN" altLang="en-US" sz="800"/>
          </a:p>
          <a:p>
            <a:r>
              <a:rPr lang="zh-CN" altLang="en-US" sz="800"/>
              <a:t>到孔位附近。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二、智能灯带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、型材选择</a:t>
            </a:r>
            <a:r>
              <a:rPr lang="en-US" altLang="zh-CN" sz="800"/>
              <a:t>:</a:t>
            </a:r>
            <a:r>
              <a:rPr lang="zh-CN" altLang="en-US" sz="800"/>
              <a:t>根据吊顶情况现场与木工师傅对接使用型材。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、灯带信号线需预留在型材</a:t>
            </a:r>
            <a:r>
              <a:rPr lang="en-US" altLang="zh-CN" sz="800"/>
              <a:t>(</a:t>
            </a:r>
            <a:r>
              <a:rPr lang="zh-CN" altLang="en-US" sz="800"/>
              <a:t>线槽</a:t>
            </a:r>
            <a:r>
              <a:rPr lang="en-US" altLang="zh-CN" sz="800"/>
              <a:t>)</a:t>
            </a:r>
            <a:r>
              <a:rPr lang="zh-CN" altLang="en-US" sz="800"/>
              <a:t>之内且线材能随意抽动方便</a:t>
            </a:r>
            <a:endParaRPr lang="zh-CN" altLang="en-US" sz="800"/>
          </a:p>
          <a:p>
            <a:r>
              <a:rPr lang="zh-CN" altLang="en-US" sz="800"/>
              <a:t>后期隐藏。</a:t>
            </a:r>
            <a:endParaRPr lang="zh-CN" altLang="en-US" sz="800"/>
          </a:p>
          <a:p>
            <a:r>
              <a:rPr lang="en-US" altLang="zh-CN" sz="800"/>
              <a:t>3</a:t>
            </a:r>
            <a:r>
              <a:rPr lang="zh-CN" altLang="en-US" sz="800"/>
              <a:t>、灯带槽需要刷白处理。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三、智能磁吸轨道灯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、轨道型材厚度</a:t>
            </a:r>
            <a:r>
              <a:rPr lang="en-US" altLang="zh-CN" sz="800"/>
              <a:t>3.0</a:t>
            </a:r>
            <a:r>
              <a:rPr lang="zh-CN" altLang="en-US" sz="800"/>
              <a:t>，尽可能避免吊顶施工中出现挤压导致型材变形。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、需把灯线穿入磁吸轨道，方便后期测试验收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四、智能花灯</a:t>
            </a:r>
            <a:r>
              <a:rPr lang="en-US" altLang="zh-CN" sz="800"/>
              <a:t>(</a:t>
            </a:r>
            <a:r>
              <a:rPr lang="zh-CN" altLang="en-US" sz="800"/>
              <a:t>特殊灯具</a:t>
            </a:r>
            <a:r>
              <a:rPr lang="en-US" altLang="zh-CN" sz="800"/>
              <a:t>)</a:t>
            </a:r>
            <a:endParaRPr lang="en-US" altLang="zh-CN" sz="800"/>
          </a:p>
          <a:p>
            <a:r>
              <a:rPr lang="en-US" altLang="zh-CN" sz="800"/>
              <a:t>1</a:t>
            </a:r>
            <a:r>
              <a:rPr lang="zh-CN" altLang="en-US" sz="800"/>
              <a:t>、根据现场定位情况需要木工定位加固。</a:t>
            </a:r>
            <a:endParaRPr lang="zh-CN" altLang="en-US" sz="800"/>
          </a:p>
          <a:p>
            <a:r>
              <a:rPr lang="en-US" altLang="zh-CN" sz="800"/>
              <a:t>2</a:t>
            </a:r>
            <a:r>
              <a:rPr lang="zh-CN" altLang="en-US" sz="800"/>
              <a:t>、根据异形灯具尺寸现场确认尺寸开孔。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五、智能窗帘</a:t>
            </a:r>
            <a:endParaRPr lang="zh-CN" altLang="en-US" sz="800"/>
          </a:p>
          <a:p>
            <a:r>
              <a:rPr lang="en-US" altLang="zh-CN" sz="800"/>
              <a:t>1</a:t>
            </a:r>
            <a:r>
              <a:rPr lang="zh-CN" altLang="en-US" sz="800"/>
              <a:t>、窗帘盒必须有木工板打底</a:t>
            </a:r>
            <a:r>
              <a:rPr lang="en-US" altLang="zh-CN" sz="800"/>
              <a:t>(</a:t>
            </a:r>
            <a:r>
              <a:rPr lang="zh-CN" altLang="en-US" sz="800"/>
              <a:t>没有木工板后期安装会导致墙体开裂</a:t>
            </a:r>
            <a:endParaRPr lang="zh-CN" altLang="en-US" sz="800"/>
          </a:p>
          <a:p>
            <a:r>
              <a:rPr lang="zh-CN" altLang="en-US" sz="800"/>
              <a:t>运行时噪音过大</a:t>
            </a:r>
            <a:r>
              <a:rPr lang="en-US" altLang="zh-CN" sz="800"/>
              <a:t>)</a:t>
            </a:r>
            <a:endParaRPr lang="en-US" altLang="zh-CN" sz="800"/>
          </a:p>
          <a:p>
            <a:r>
              <a:rPr lang="en-US" altLang="zh-CN" sz="800"/>
              <a:t>2</a:t>
            </a:r>
            <a:r>
              <a:rPr lang="zh-CN" altLang="en-US" sz="800"/>
              <a:t>、窗帘盒预留尺寸</a:t>
            </a:r>
            <a:r>
              <a:rPr lang="en-US" altLang="zh-CN" sz="800"/>
              <a:t> </a:t>
            </a:r>
            <a:r>
              <a:rPr lang="zh-CN" altLang="en-US" sz="800"/>
              <a:t>直轨</a:t>
            </a:r>
            <a:r>
              <a:rPr lang="en-US" altLang="zh-CN" sz="800"/>
              <a:t>:</a:t>
            </a:r>
            <a:r>
              <a:rPr lang="zh-CN" altLang="en-US" sz="800"/>
              <a:t>单轨</a:t>
            </a:r>
            <a:r>
              <a:rPr lang="en-US" altLang="zh-CN" sz="800"/>
              <a:t> 15</a:t>
            </a:r>
            <a:r>
              <a:rPr lang="zh-CN" altLang="en-US" sz="800"/>
              <a:t>公分</a:t>
            </a:r>
            <a:r>
              <a:rPr lang="en-US" altLang="zh-CN" sz="800"/>
              <a:t> </a:t>
            </a:r>
            <a:r>
              <a:rPr lang="zh-CN" altLang="en-US" sz="800"/>
              <a:t>双轨</a:t>
            </a:r>
            <a:r>
              <a:rPr lang="en-US" altLang="zh-CN" sz="800"/>
              <a:t> 25</a:t>
            </a:r>
            <a:r>
              <a:rPr lang="zh-CN" altLang="en-US" sz="800"/>
              <a:t>公分</a:t>
            </a:r>
            <a:endParaRPr lang="zh-CN" altLang="en-US" sz="800"/>
          </a:p>
          <a:p>
            <a:r>
              <a:rPr lang="zh-CN" altLang="en-US" sz="800"/>
              <a:t>弯轨</a:t>
            </a:r>
            <a:r>
              <a:rPr lang="en-US" altLang="zh-CN" sz="800"/>
              <a:t>:</a:t>
            </a:r>
            <a:r>
              <a:rPr lang="zh-CN" altLang="en-US" sz="800"/>
              <a:t>单轨</a:t>
            </a:r>
            <a:r>
              <a:rPr lang="en-US" altLang="zh-CN" sz="800"/>
              <a:t> 15</a:t>
            </a:r>
            <a:r>
              <a:rPr lang="zh-CN" altLang="en-US" sz="800"/>
              <a:t>公分</a:t>
            </a:r>
            <a:r>
              <a:rPr lang="en-US" altLang="zh-CN" sz="800"/>
              <a:t> </a:t>
            </a:r>
            <a:r>
              <a:rPr lang="zh-CN" altLang="en-US" sz="800"/>
              <a:t>双轨</a:t>
            </a:r>
            <a:r>
              <a:rPr lang="en-US" altLang="zh-CN" sz="800"/>
              <a:t> 30</a:t>
            </a:r>
            <a:r>
              <a:rPr lang="zh-CN" altLang="en-US" sz="800"/>
              <a:t>公分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漆工施工注意事项</a:t>
            </a:r>
            <a:endParaRPr lang="zh-CN" altLang="en-US" sz="800"/>
          </a:p>
          <a:p>
            <a:r>
              <a:rPr lang="zh-CN" altLang="en-US" sz="800"/>
              <a:t>底盒附近墙体保证同一水平面，避免后期安装开关出现不平整。</a:t>
            </a:r>
            <a:endParaRPr lang="zh-CN" altLang="en-US" sz="800"/>
          </a:p>
          <a:p>
            <a:r>
              <a:rPr lang="zh-CN" altLang="en-US" sz="800"/>
              <a:t>施工前需用美工纸带保护灯具型材</a:t>
            </a:r>
            <a:r>
              <a:rPr lang="en-US" altLang="zh-CN" sz="800"/>
              <a:t>(</a:t>
            </a:r>
            <a:r>
              <a:rPr lang="zh-CN" altLang="en-US" sz="800"/>
              <a:t>灯带型材、磁吸轨道型材</a:t>
            </a:r>
            <a:r>
              <a:rPr lang="en-US" altLang="zh-CN" sz="800"/>
              <a:t>)</a:t>
            </a:r>
            <a:endParaRPr lang="en-US" altLang="zh-CN" sz="800"/>
          </a:p>
          <a:p>
            <a:r>
              <a:rPr lang="zh-CN" altLang="en-US" sz="800"/>
              <a:t>避免腻子粉、油漆进入型材影响后期使用。</a:t>
            </a:r>
            <a:endParaRPr lang="zh-CN" altLang="en-US" sz="800"/>
          </a:p>
          <a:p>
            <a:r>
              <a:rPr lang="zh-CN" altLang="en-US" sz="800"/>
              <a:t>定制家具注意事项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备注：</a:t>
            </a:r>
            <a:endParaRPr lang="en-US" altLang="zh-CN" sz="800"/>
          </a:p>
          <a:p>
            <a:r>
              <a:rPr lang="zh-CN" altLang="en-US" sz="800"/>
              <a:t>如需定制家具灯光介入全屋智能需在水电交接时进行交底。</a:t>
            </a:r>
            <a:endParaRPr lang="zh-CN" altLang="en-US" sz="800"/>
          </a:p>
          <a:p>
            <a:r>
              <a:rPr lang="zh-CN" altLang="en-US" sz="800"/>
              <a:t>智能开关、智能插座开孔需开标准</a:t>
            </a:r>
            <a:r>
              <a:rPr lang="en-US" altLang="zh-CN" sz="800"/>
              <a:t>86</a:t>
            </a:r>
            <a:r>
              <a:rPr lang="zh-CN" altLang="en-US" sz="800"/>
              <a:t>方孔</a:t>
            </a:r>
            <a:r>
              <a:rPr lang="en-US" altLang="zh-CN" sz="800"/>
              <a:t>(</a:t>
            </a:r>
            <a:r>
              <a:rPr lang="zh-CN" altLang="en-US" sz="800"/>
              <a:t>智能设备底座较大</a:t>
            </a:r>
            <a:r>
              <a:rPr lang="en-US" altLang="zh-CN" sz="800"/>
              <a:t>)</a:t>
            </a:r>
            <a:endParaRPr lang="zh-CN" altLang="en-US" sz="800"/>
          </a:p>
        </p:txBody>
      </p:sp>
      <p:sp>
        <p:nvSpPr>
          <p:cNvPr id="6" name="文本框 5"/>
          <p:cNvSpPr txBox="1"/>
          <p:nvPr/>
        </p:nvSpPr>
        <p:spPr>
          <a:xfrm>
            <a:off x="8414385" y="708025"/>
            <a:ext cx="3153410" cy="28016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项目验收情况：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水电</a:t>
            </a:r>
            <a:endParaRPr lang="zh-CN" altLang="en-US" sz="800"/>
          </a:p>
          <a:p>
            <a:r>
              <a:rPr lang="zh-CN" altLang="en-US" sz="800"/>
              <a:t>开工日期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验收日期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验收是否合格</a:t>
            </a:r>
            <a:r>
              <a:rPr lang="en-US" altLang="zh-CN" sz="800"/>
              <a:t>:</a:t>
            </a:r>
            <a:r>
              <a:rPr lang="zh-CN" altLang="en-US" sz="800"/>
              <a:t>口合格口不合格</a:t>
            </a:r>
            <a:endParaRPr lang="zh-CN" altLang="en-US" sz="800"/>
          </a:p>
          <a:p>
            <a:r>
              <a:rPr lang="zh-CN" altLang="en-US" sz="800"/>
              <a:t>验收问题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二次验收日期</a:t>
            </a:r>
            <a:r>
              <a:rPr lang="en-US" altLang="zh-CN" sz="800"/>
              <a:t>:</a:t>
            </a:r>
            <a:endParaRPr lang="en-US" altLang="zh-CN" sz="800"/>
          </a:p>
          <a:p>
            <a:endParaRPr lang="en-US" altLang="zh-CN" sz="800"/>
          </a:p>
          <a:p>
            <a:r>
              <a:rPr lang="zh-CN" altLang="en-US" sz="800"/>
              <a:t>木工</a:t>
            </a:r>
            <a:endParaRPr lang="zh-CN" altLang="en-US" sz="800"/>
          </a:p>
          <a:p>
            <a:r>
              <a:rPr lang="zh-CN" altLang="en-US" sz="800"/>
              <a:t>开工日期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验收日期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验收是否合格</a:t>
            </a:r>
            <a:r>
              <a:rPr lang="en-US" altLang="zh-CN" sz="800"/>
              <a:t>:</a:t>
            </a:r>
            <a:r>
              <a:rPr lang="zh-CN" altLang="en-US" sz="800"/>
              <a:t>口合格口不合格</a:t>
            </a:r>
            <a:endParaRPr lang="zh-CN" altLang="en-US" sz="800"/>
          </a:p>
          <a:p>
            <a:r>
              <a:rPr lang="zh-CN" altLang="en-US" sz="800"/>
              <a:t>验收问题</a:t>
            </a:r>
            <a:r>
              <a:rPr lang="en-US" altLang="zh-CN" sz="800"/>
              <a:t>:</a:t>
            </a:r>
            <a:endParaRPr lang="en-US" altLang="zh-CN" sz="800"/>
          </a:p>
          <a:p>
            <a:r>
              <a:rPr lang="zh-CN" altLang="en-US" sz="800"/>
              <a:t>二次验收日期</a:t>
            </a:r>
            <a:r>
              <a:rPr lang="en-US" altLang="zh-CN" sz="800"/>
              <a:t>:</a:t>
            </a:r>
            <a:endParaRPr lang="en-US" altLang="zh-CN" sz="800"/>
          </a:p>
          <a:p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项目负责人：</a:t>
            </a:r>
            <a:r>
              <a:rPr lang="en-US" altLang="zh-CN" sz="800"/>
              <a:t>                  </a:t>
            </a:r>
            <a:r>
              <a:rPr lang="zh-CN" altLang="en-US" sz="800"/>
              <a:t>联系电话：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销售代表：</a:t>
            </a:r>
            <a:r>
              <a:rPr lang="en-US" altLang="zh-CN" sz="800"/>
              <a:t>                      </a:t>
            </a:r>
            <a:r>
              <a:rPr lang="zh-CN" altLang="en-US" sz="800"/>
              <a:t>联系电话：</a:t>
            </a:r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技术工程师：</a:t>
            </a:r>
            <a:r>
              <a:rPr lang="en-US" altLang="zh-CN" sz="800"/>
              <a:t>                   </a:t>
            </a:r>
            <a:r>
              <a:rPr lang="zh-CN" altLang="en-US" sz="800"/>
              <a:t>联系电话：</a:t>
            </a:r>
            <a:endParaRPr lang="zh-CN" altLang="en-US" sz="800"/>
          </a:p>
        </p:txBody>
      </p:sp>
      <p:sp>
        <p:nvSpPr>
          <p:cNvPr id="2" name="文本框 1"/>
          <p:cNvSpPr txBox="1"/>
          <p:nvPr/>
        </p:nvSpPr>
        <p:spPr>
          <a:xfrm>
            <a:off x="340360" y="6258560"/>
            <a:ext cx="1243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/>
              <a:t>项目笔记：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556625" y="4015740"/>
            <a:ext cx="1762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图纸悬挂区域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288155" y="17589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云米全屋智能项目管理</a:t>
            </a:r>
            <a:endParaRPr lang="zh-CN" altLang="en-US"/>
          </a:p>
        </p:txBody>
      </p:sp>
      <p:pic>
        <p:nvPicPr>
          <p:cNvPr id="10" name="图片 9" descr="云米标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67670" y="189865"/>
            <a:ext cx="1469390" cy="51816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1399</Words>
  <Application>WPS 演示</Application>
  <PresentationFormat>宽屏</PresentationFormat>
  <Paragraphs>102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包子</cp:lastModifiedBy>
  <cp:revision>161</cp:revision>
  <dcterms:created xsi:type="dcterms:W3CDTF">2019-06-19T02:08:00Z</dcterms:created>
  <dcterms:modified xsi:type="dcterms:W3CDTF">2025-10-22T06:51:35Z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2052-12.1.0.22175</vt:lpwstr>
  </property>
  <property fmtid="{D5CDD505-2E9C-101B-9397-08002B2CF9AE}" pid="3" name="ICV">
    <vt:lpwstr>D2E51EBFB78A407E96C10EC5DC6CEFC2_11</vt:lpwstr>
  </property>
</Properties>
</file>